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65" r:id="rId4"/>
  </p:sldMasterIdLst>
  <p:notesMasterIdLst>
    <p:notesMasterId r:id="rId5"/>
  </p:notesMasterIdLst>
  <p:sldIdLst>
    <p:sldId id="256" r:id="rId6"/>
    <p:sldId id="257" r:id="rId7"/>
    <p:sldId id="258" r:id="rId8"/>
    <p:sldId id="259" r:id="rId9"/>
    <p:sldId id="260" r:id="rId10"/>
    <p:sldId id="261" r:id="rId11"/>
  </p:sldIdLst>
  <p:sldSz cy="6858000" cx="12192000"/>
  <p:notesSz cx="6858000" cy="9144000"/>
  <p:embeddedFontLst>
    <p:embeddedFont>
      <p:font typeface="Nunito SemiBold"/>
      <p:regular r:id="rId12"/>
      <p:bold r:id="rId13"/>
      <p:italic r:id="rId14"/>
      <p:boldItalic r:id="rId15"/>
    </p:embeddedFont>
    <p:embeddedFont>
      <p:font typeface="Nunito"/>
      <p:regular r:id="rId16"/>
      <p:bold r:id="rId17"/>
      <p:italic r:id="rId18"/>
      <p:boldItalic r:id="rId1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E470F9E1-DDCB-4BE9-A0F4-098396A07058}">
  <a:tblStyle styleId="{E470F9E1-DDCB-4BE9-A0F4-098396A07058}"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font" Target="fonts/NunitoSemiBold-bold.fntdata"/><Relationship Id="rId12" Type="http://schemas.openxmlformats.org/officeDocument/2006/relationships/font" Target="fonts/NunitoSemiBold-regular.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font" Target="fonts/NunitoSemiBold-boldItalic.fntdata"/><Relationship Id="rId14" Type="http://schemas.openxmlformats.org/officeDocument/2006/relationships/font" Target="fonts/NunitoSemiBold-italic.fntdata"/><Relationship Id="rId17" Type="http://schemas.openxmlformats.org/officeDocument/2006/relationships/font" Target="fonts/Nunito-bold.fntdata"/><Relationship Id="rId16" Type="http://schemas.openxmlformats.org/officeDocument/2006/relationships/font" Target="fonts/Nunito-regular.fntdata"/><Relationship Id="rId5" Type="http://schemas.openxmlformats.org/officeDocument/2006/relationships/notesMaster" Target="notesMasters/notesMaster1.xml"/><Relationship Id="rId19" Type="http://schemas.openxmlformats.org/officeDocument/2006/relationships/font" Target="fonts/Nunito-boldItalic.fntdata"/><Relationship Id="rId6" Type="http://schemas.openxmlformats.org/officeDocument/2006/relationships/slide" Target="slides/slide1.xml"/><Relationship Id="rId18" Type="http://schemas.openxmlformats.org/officeDocument/2006/relationships/font" Target="fonts/Nunito-italic.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711ad336aa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63" name="Google Shape;163;g711ad336aa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7f3eb7af9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7f3eb7af94_0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7f3eb7af94_0_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7f3eb7af94_0_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75" name="Google Shape;175;g7f3eb7af94_0_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7f3eb7af94_0_19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7f3eb7af94_0_19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83" name="Google Shape;183;g7f3eb7af94_0_19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7f9d24005a_0_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7f9d24005a_0_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93" name="Google Shape;193;g7f9d24005a_0_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7f9d24005a_0_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7f9d24005a_0_1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03" name="Google Shape;203;g7f9d24005a_0_1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6.png"/><Relationship Id="rId4" Type="http://schemas.openxmlformats.org/officeDocument/2006/relationships/image" Target="../media/image3.png"/><Relationship Id="rId5" Type="http://schemas.openxmlformats.org/officeDocument/2006/relationships/image" Target="../media/image8.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12.png"/><Relationship Id="rId4" Type="http://schemas.openxmlformats.org/officeDocument/2006/relationships/image" Target="../media/image15.png"/><Relationship Id="rId5" Type="http://schemas.openxmlformats.org/officeDocument/2006/relationships/image" Target="../media/image13.png"/><Relationship Id="rId6" Type="http://schemas.openxmlformats.org/officeDocument/2006/relationships/image" Target="../media/image20.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15.png"/><Relationship Id="rId4" Type="http://schemas.openxmlformats.org/officeDocument/2006/relationships/image" Target="../media/image13.png"/><Relationship Id="rId5" Type="http://schemas.openxmlformats.org/officeDocument/2006/relationships/image" Target="../media/image20.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15.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 Id="rId3"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 Id="rId3" Type="http://schemas.openxmlformats.org/officeDocument/2006/relationships/image" Target="../media/image8.png"/><Relationship Id="rId4"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ront page">
  <p:cSld name="Front page">
    <p:spTree>
      <p:nvGrpSpPr>
        <p:cNvPr id="14" name="Shape 14"/>
        <p:cNvGrpSpPr/>
        <p:nvPr/>
      </p:nvGrpSpPr>
      <p:grpSpPr>
        <a:xfrm>
          <a:off x="0" y="0"/>
          <a:ext cx="0" cy="0"/>
          <a:chOff x="0" y="0"/>
          <a:chExt cx="0" cy="0"/>
        </a:xfrm>
      </p:grpSpPr>
      <p:pic>
        <p:nvPicPr>
          <p:cNvPr id="15" name="Google Shape;15;p2"/>
          <p:cNvPicPr preferRelativeResize="0"/>
          <p:nvPr/>
        </p:nvPicPr>
        <p:blipFill rotWithShape="1">
          <a:blip r:embed="rId2">
            <a:alphaModFix/>
          </a:blip>
          <a:srcRect b="0" l="0" r="0" t="0"/>
          <a:stretch/>
        </p:blipFill>
        <p:spPr>
          <a:xfrm>
            <a:off x="1588" y="1588"/>
            <a:ext cx="1588" cy="1588"/>
          </a:xfrm>
          <a:prstGeom prst="rect">
            <a:avLst/>
          </a:prstGeom>
          <a:noFill/>
          <a:ln>
            <a:noFill/>
          </a:ln>
        </p:spPr>
      </p:pic>
      <p:sp>
        <p:nvSpPr>
          <p:cNvPr id="16" name="Google Shape;16;p2"/>
          <p:cNvSpPr txBox="1"/>
          <p:nvPr>
            <p:ph type="title"/>
          </p:nvPr>
        </p:nvSpPr>
        <p:spPr>
          <a:xfrm>
            <a:off x="6257925" y="2738154"/>
            <a:ext cx="5369533"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3000"/>
              <a:buNone/>
              <a:defRPr sz="3000"/>
            </a:lvl1pPr>
            <a:lvl2pPr lvl="1" algn="l">
              <a:lnSpc>
                <a:spcPct val="90000"/>
              </a:lnSpc>
              <a:spcBef>
                <a:spcPts val="0"/>
              </a:spcBef>
              <a:spcAft>
                <a:spcPts val="0"/>
              </a:spcAft>
              <a:buSzPts val="3000"/>
              <a:buNone/>
              <a:defRPr sz="3000"/>
            </a:lvl2pPr>
            <a:lvl3pPr lvl="2" algn="l">
              <a:lnSpc>
                <a:spcPct val="90000"/>
              </a:lnSpc>
              <a:spcBef>
                <a:spcPts val="0"/>
              </a:spcBef>
              <a:spcAft>
                <a:spcPts val="0"/>
              </a:spcAft>
              <a:buSzPts val="3000"/>
              <a:buNone/>
              <a:defRPr sz="3000"/>
            </a:lvl3pPr>
            <a:lvl4pPr lvl="3" algn="l">
              <a:lnSpc>
                <a:spcPct val="90000"/>
              </a:lnSpc>
              <a:spcBef>
                <a:spcPts val="0"/>
              </a:spcBef>
              <a:spcAft>
                <a:spcPts val="0"/>
              </a:spcAft>
              <a:buSzPts val="3000"/>
              <a:buNone/>
              <a:defRPr sz="3000"/>
            </a:lvl4pPr>
            <a:lvl5pPr lvl="4" algn="l">
              <a:lnSpc>
                <a:spcPct val="90000"/>
              </a:lnSpc>
              <a:spcBef>
                <a:spcPts val="0"/>
              </a:spcBef>
              <a:spcAft>
                <a:spcPts val="0"/>
              </a:spcAft>
              <a:buSzPts val="3000"/>
              <a:buNone/>
              <a:defRPr sz="3000"/>
            </a:lvl5pPr>
            <a:lvl6pPr lvl="5" algn="l">
              <a:lnSpc>
                <a:spcPct val="90000"/>
              </a:lnSpc>
              <a:spcBef>
                <a:spcPts val="0"/>
              </a:spcBef>
              <a:spcAft>
                <a:spcPts val="0"/>
              </a:spcAft>
              <a:buSzPts val="3000"/>
              <a:buNone/>
              <a:defRPr sz="3000"/>
            </a:lvl6pPr>
            <a:lvl7pPr lvl="6" algn="l">
              <a:lnSpc>
                <a:spcPct val="90000"/>
              </a:lnSpc>
              <a:spcBef>
                <a:spcPts val="0"/>
              </a:spcBef>
              <a:spcAft>
                <a:spcPts val="0"/>
              </a:spcAft>
              <a:buSzPts val="3000"/>
              <a:buNone/>
              <a:defRPr sz="3000"/>
            </a:lvl7pPr>
            <a:lvl8pPr lvl="7" algn="l">
              <a:lnSpc>
                <a:spcPct val="90000"/>
              </a:lnSpc>
              <a:spcBef>
                <a:spcPts val="0"/>
              </a:spcBef>
              <a:spcAft>
                <a:spcPts val="0"/>
              </a:spcAft>
              <a:buSzPts val="3000"/>
              <a:buNone/>
              <a:defRPr sz="3000"/>
            </a:lvl8pPr>
            <a:lvl9pPr lvl="8" algn="l">
              <a:lnSpc>
                <a:spcPct val="90000"/>
              </a:lnSpc>
              <a:spcBef>
                <a:spcPts val="0"/>
              </a:spcBef>
              <a:spcAft>
                <a:spcPts val="0"/>
              </a:spcAft>
              <a:buSzPts val="3000"/>
              <a:buNone/>
              <a:defRPr sz="3000"/>
            </a:lvl9pPr>
          </a:lstStyle>
          <a:p/>
        </p:txBody>
      </p:sp>
      <p:pic>
        <p:nvPicPr>
          <p:cNvPr id="17" name="Google Shape;17;p2"/>
          <p:cNvPicPr preferRelativeResize="0"/>
          <p:nvPr/>
        </p:nvPicPr>
        <p:blipFill rotWithShape="1">
          <a:blip r:embed="rId3">
            <a:alphaModFix/>
          </a:blip>
          <a:srcRect b="0" l="0" r="0" t="0"/>
          <a:stretch/>
        </p:blipFill>
        <p:spPr>
          <a:xfrm>
            <a:off x="10428629" y="104775"/>
            <a:ext cx="1514475" cy="1514475"/>
          </a:xfrm>
          <a:prstGeom prst="rect">
            <a:avLst/>
          </a:prstGeom>
          <a:noFill/>
          <a:ln>
            <a:noFill/>
          </a:ln>
        </p:spPr>
      </p:pic>
      <p:sp>
        <p:nvSpPr>
          <p:cNvPr id="18" name="Google Shape;18;p2"/>
          <p:cNvSpPr txBox="1"/>
          <p:nvPr>
            <p:ph idx="1" type="subTitle"/>
          </p:nvPr>
        </p:nvSpPr>
        <p:spPr>
          <a:xfrm>
            <a:off x="6257924" y="3711370"/>
            <a:ext cx="5369533"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None/>
              <a:defRPr sz="2400">
                <a:solidFill>
                  <a:schemeClr val="dk1"/>
                </a:solidFill>
              </a:defRPr>
            </a:lvl1pPr>
            <a:lvl2pPr lvl="1" algn="ctr">
              <a:lnSpc>
                <a:spcPct val="90000"/>
              </a:lnSpc>
              <a:spcBef>
                <a:spcPts val="500"/>
              </a:spcBef>
              <a:spcAft>
                <a:spcPts val="0"/>
              </a:spcAft>
              <a:buClr>
                <a:schemeClr val="dk1"/>
              </a:buClr>
              <a:buSzPts val="2400"/>
              <a:buNone/>
              <a:defRPr/>
            </a:lvl2pPr>
            <a:lvl3pPr lvl="2" algn="ctr">
              <a:lnSpc>
                <a:spcPct val="90000"/>
              </a:lnSpc>
              <a:spcBef>
                <a:spcPts val="500"/>
              </a:spcBef>
              <a:spcAft>
                <a:spcPts val="0"/>
              </a:spcAft>
              <a:buClr>
                <a:schemeClr val="dk1"/>
              </a:buClr>
              <a:buSzPts val="2400"/>
              <a:buNone/>
              <a:defRPr sz="2400"/>
            </a:lvl3pPr>
            <a:lvl4pPr lvl="3" algn="ctr">
              <a:lnSpc>
                <a:spcPct val="90000"/>
              </a:lnSpc>
              <a:spcBef>
                <a:spcPts val="500"/>
              </a:spcBef>
              <a:spcAft>
                <a:spcPts val="0"/>
              </a:spcAft>
              <a:buClr>
                <a:schemeClr val="dk1"/>
              </a:buClr>
              <a:buSzPts val="2400"/>
              <a:buNone/>
              <a:defRPr sz="2400"/>
            </a:lvl4pPr>
            <a:lvl5pPr lvl="4" algn="ctr">
              <a:lnSpc>
                <a:spcPct val="90000"/>
              </a:lnSpc>
              <a:spcBef>
                <a:spcPts val="500"/>
              </a:spcBef>
              <a:spcAft>
                <a:spcPts val="0"/>
              </a:spcAft>
              <a:buClr>
                <a:schemeClr val="dk1"/>
              </a:buClr>
              <a:buSzPts val="2400"/>
              <a:buNone/>
              <a:defRPr sz="2400"/>
            </a:lvl5pPr>
            <a:lvl6pPr lvl="5" algn="ctr">
              <a:lnSpc>
                <a:spcPct val="90000"/>
              </a:lnSpc>
              <a:spcBef>
                <a:spcPts val="500"/>
              </a:spcBef>
              <a:spcAft>
                <a:spcPts val="0"/>
              </a:spcAft>
              <a:buClr>
                <a:schemeClr val="dk1"/>
              </a:buClr>
              <a:buSzPts val="2400"/>
              <a:buNone/>
              <a:defRPr sz="2400"/>
            </a:lvl6pPr>
            <a:lvl7pPr lvl="6" algn="ctr">
              <a:lnSpc>
                <a:spcPct val="90000"/>
              </a:lnSpc>
              <a:spcBef>
                <a:spcPts val="500"/>
              </a:spcBef>
              <a:spcAft>
                <a:spcPts val="0"/>
              </a:spcAft>
              <a:buClr>
                <a:schemeClr val="dk1"/>
              </a:buClr>
              <a:buSzPts val="2400"/>
              <a:buNone/>
              <a:defRPr sz="2400"/>
            </a:lvl7pPr>
            <a:lvl8pPr lvl="7" algn="ctr">
              <a:lnSpc>
                <a:spcPct val="90000"/>
              </a:lnSpc>
              <a:spcBef>
                <a:spcPts val="500"/>
              </a:spcBef>
              <a:spcAft>
                <a:spcPts val="0"/>
              </a:spcAft>
              <a:buClr>
                <a:schemeClr val="dk1"/>
              </a:buClr>
              <a:buSzPts val="2400"/>
              <a:buNone/>
              <a:defRPr sz="2400"/>
            </a:lvl8pPr>
            <a:lvl9pPr lvl="8" algn="ctr">
              <a:lnSpc>
                <a:spcPct val="90000"/>
              </a:lnSpc>
              <a:spcBef>
                <a:spcPts val="500"/>
              </a:spcBef>
              <a:spcAft>
                <a:spcPts val="0"/>
              </a:spcAft>
              <a:buClr>
                <a:schemeClr val="dk1"/>
              </a:buClr>
              <a:buSzPts val="2400"/>
              <a:buNone/>
              <a:defRPr sz="2400"/>
            </a:lvl9pPr>
          </a:lstStyle>
          <a:p/>
        </p:txBody>
      </p:sp>
      <p:grpSp>
        <p:nvGrpSpPr>
          <p:cNvPr id="19" name="Google Shape;19;p2"/>
          <p:cNvGrpSpPr/>
          <p:nvPr/>
        </p:nvGrpSpPr>
        <p:grpSpPr>
          <a:xfrm>
            <a:off x="0" y="-446"/>
            <a:ext cx="8094368" cy="6867144"/>
            <a:chOff x="0" y="-446"/>
            <a:chExt cx="8094368" cy="6867144"/>
          </a:xfrm>
        </p:grpSpPr>
        <p:pic>
          <p:nvPicPr>
            <p:cNvPr descr="Image" id="20" name="Google Shape;20;p2"/>
            <p:cNvPicPr preferRelativeResize="0"/>
            <p:nvPr/>
          </p:nvPicPr>
          <p:blipFill rotWithShape="1">
            <a:blip r:embed="rId4">
              <a:alphaModFix/>
            </a:blip>
            <a:srcRect b="369" l="0" r="0" t="0"/>
            <a:stretch/>
          </p:blipFill>
          <p:spPr>
            <a:xfrm>
              <a:off x="0" y="3695"/>
              <a:ext cx="8094368" cy="6858000"/>
            </a:xfrm>
            <a:prstGeom prst="rect">
              <a:avLst/>
            </a:prstGeom>
            <a:noFill/>
            <a:ln>
              <a:noFill/>
            </a:ln>
          </p:spPr>
        </p:pic>
        <p:pic>
          <p:nvPicPr>
            <p:cNvPr descr="Image" id="21" name="Google Shape;21;p2"/>
            <p:cNvPicPr preferRelativeResize="0"/>
            <p:nvPr/>
          </p:nvPicPr>
          <p:blipFill rotWithShape="1">
            <a:blip r:embed="rId5">
              <a:alphaModFix amt="72000"/>
            </a:blip>
            <a:srcRect b="0" l="0" r="0" t="0"/>
            <a:stretch/>
          </p:blipFill>
          <p:spPr>
            <a:xfrm>
              <a:off x="0" y="-446"/>
              <a:ext cx="7119846" cy="6867144"/>
            </a:xfrm>
            <a:prstGeom prst="rect">
              <a:avLst/>
            </a:prstGeom>
            <a:noFill/>
            <a:ln>
              <a:noFill/>
            </a:ln>
          </p:spPr>
        </p:pic>
      </p:grpSp>
      <p:cxnSp>
        <p:nvCxnSpPr>
          <p:cNvPr id="22" name="Google Shape;22;p2"/>
          <p:cNvCxnSpPr/>
          <p:nvPr/>
        </p:nvCxnSpPr>
        <p:spPr>
          <a:xfrm>
            <a:off x="6257924" y="3493138"/>
            <a:ext cx="5369533" cy="0"/>
          </a:xfrm>
          <a:prstGeom prst="straightConnector1">
            <a:avLst/>
          </a:prstGeom>
          <a:noFill/>
          <a:ln cap="flat" cmpd="sng" w="9525">
            <a:solidFill>
              <a:schemeClr val="dk1"/>
            </a:solidFill>
            <a:prstDash val="solid"/>
            <a:miter lim="800000"/>
            <a:headEnd len="sm" w="sm" type="none"/>
            <a:tailEnd len="sm" w="sm" type="none"/>
          </a:ln>
        </p:spPr>
      </p:cxnSp>
      <p:sp>
        <p:nvSpPr>
          <p:cNvPr id="23" name="Google Shape;23;p2"/>
          <p:cNvSpPr txBox="1"/>
          <p:nvPr/>
        </p:nvSpPr>
        <p:spPr>
          <a:xfrm>
            <a:off x="8167350" y="6592075"/>
            <a:ext cx="40248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dk1"/>
                </a:solidFill>
                <a:latin typeface="Nunito"/>
                <a:ea typeface="Nunito"/>
                <a:cs typeface="Nunito"/>
                <a:sym typeface="Nunito"/>
              </a:rPr>
              <a:t>© 2019 KOKO Networks Limited – Proprietary &amp; Confidential </a:t>
            </a:r>
            <a:endParaRPr b="1"/>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7">
  <p:cSld name="Section break 7">
    <p:spTree>
      <p:nvGrpSpPr>
        <p:cNvPr id="90" name="Shape 90"/>
        <p:cNvGrpSpPr/>
        <p:nvPr/>
      </p:nvGrpSpPr>
      <p:grpSpPr>
        <a:xfrm>
          <a:off x="0" y="0"/>
          <a:ext cx="0" cy="0"/>
          <a:chOff x="0" y="0"/>
          <a:chExt cx="0" cy="0"/>
        </a:xfrm>
      </p:grpSpPr>
      <p:pic>
        <p:nvPicPr>
          <p:cNvPr id="91" name="Google Shape;91;p11"/>
          <p:cNvPicPr preferRelativeResize="0"/>
          <p:nvPr/>
        </p:nvPicPr>
        <p:blipFill rotWithShape="1">
          <a:blip r:embed="rId2">
            <a:alphaModFix/>
          </a:blip>
          <a:srcRect b="0" l="0" r="0" t="0"/>
          <a:stretch/>
        </p:blipFill>
        <p:spPr>
          <a:xfrm>
            <a:off x="-6350" y="0"/>
            <a:ext cx="12204700" cy="6861793"/>
          </a:xfrm>
          <a:prstGeom prst="rect">
            <a:avLst/>
          </a:prstGeom>
          <a:noFill/>
          <a:ln>
            <a:noFill/>
          </a:ln>
        </p:spPr>
      </p:pic>
      <p:pic>
        <p:nvPicPr>
          <p:cNvPr descr="Image" id="92" name="Google Shape;92;p11"/>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93" name="Google Shape;93;p11"/>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94" name="Google Shape;94;p11"/>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95" name="Google Shape;95;p11"/>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96" name="Google Shape;96;p11"/>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97" name="Google Shape;97;p11"/>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8">
  <p:cSld name="Section break 8">
    <p:spTree>
      <p:nvGrpSpPr>
        <p:cNvPr id="98" name="Shape 98"/>
        <p:cNvGrpSpPr/>
        <p:nvPr/>
      </p:nvGrpSpPr>
      <p:grpSpPr>
        <a:xfrm>
          <a:off x="0" y="0"/>
          <a:ext cx="0" cy="0"/>
          <a:chOff x="0" y="0"/>
          <a:chExt cx="0" cy="0"/>
        </a:xfrm>
      </p:grpSpPr>
      <p:pic>
        <p:nvPicPr>
          <p:cNvPr id="99" name="Google Shape;99;p12"/>
          <p:cNvPicPr preferRelativeResize="0"/>
          <p:nvPr/>
        </p:nvPicPr>
        <p:blipFill rotWithShape="1">
          <a:blip r:embed="rId2">
            <a:alphaModFix/>
          </a:blip>
          <a:srcRect b="0" l="0" r="0" t="0"/>
          <a:stretch/>
        </p:blipFill>
        <p:spPr>
          <a:xfrm>
            <a:off x="0" y="0"/>
            <a:ext cx="12197953" cy="6858000"/>
          </a:xfrm>
          <a:prstGeom prst="rect">
            <a:avLst/>
          </a:prstGeom>
          <a:noFill/>
          <a:ln>
            <a:noFill/>
          </a:ln>
        </p:spPr>
      </p:pic>
      <p:pic>
        <p:nvPicPr>
          <p:cNvPr descr="Image" id="100" name="Google Shape;100;p12"/>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101" name="Google Shape;101;p12"/>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102" name="Google Shape;102;p12"/>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103" name="Google Shape;103;p12"/>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104" name="Google Shape;104;p12"/>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105" name="Google Shape;105;p12"/>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9">
  <p:cSld name="Section break 9">
    <p:spTree>
      <p:nvGrpSpPr>
        <p:cNvPr id="106" name="Shape 106"/>
        <p:cNvGrpSpPr/>
        <p:nvPr/>
      </p:nvGrpSpPr>
      <p:grpSpPr>
        <a:xfrm>
          <a:off x="0" y="0"/>
          <a:ext cx="0" cy="0"/>
          <a:chOff x="0" y="0"/>
          <a:chExt cx="0" cy="0"/>
        </a:xfrm>
      </p:grpSpPr>
      <p:pic>
        <p:nvPicPr>
          <p:cNvPr id="107" name="Google Shape;107;p13"/>
          <p:cNvPicPr preferRelativeResize="0"/>
          <p:nvPr/>
        </p:nvPicPr>
        <p:blipFill rotWithShape="1">
          <a:blip r:embed="rId2">
            <a:alphaModFix/>
          </a:blip>
          <a:srcRect b="0" l="0" r="0" t="0"/>
          <a:stretch/>
        </p:blipFill>
        <p:spPr>
          <a:xfrm>
            <a:off x="0" y="0"/>
            <a:ext cx="12197859" cy="6858000"/>
          </a:xfrm>
          <a:prstGeom prst="rect">
            <a:avLst/>
          </a:prstGeom>
          <a:noFill/>
          <a:ln>
            <a:noFill/>
          </a:ln>
        </p:spPr>
      </p:pic>
      <p:pic>
        <p:nvPicPr>
          <p:cNvPr descr="Image" id="108" name="Google Shape;108;p13"/>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109" name="Google Shape;109;p13"/>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110" name="Google Shape;110;p13"/>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111" name="Google Shape;111;p13"/>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112" name="Google Shape;112;p13"/>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113" name="Google Shape;113;p13"/>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 page (with disclaimer) 1">
  <p:cSld name="Back page (with disclaimer)_1">
    <p:spTree>
      <p:nvGrpSpPr>
        <p:cNvPr id="114" name="Shape 114"/>
        <p:cNvGrpSpPr/>
        <p:nvPr/>
      </p:nvGrpSpPr>
      <p:grpSpPr>
        <a:xfrm>
          <a:off x="0" y="0"/>
          <a:ext cx="0" cy="0"/>
          <a:chOff x="0" y="0"/>
          <a:chExt cx="0" cy="0"/>
        </a:xfrm>
      </p:grpSpPr>
      <p:pic>
        <p:nvPicPr>
          <p:cNvPr id="115" name="Google Shape;115;p14"/>
          <p:cNvPicPr preferRelativeResize="0"/>
          <p:nvPr/>
        </p:nvPicPr>
        <p:blipFill rotWithShape="1">
          <a:blip r:embed="rId2">
            <a:alphaModFix/>
          </a:blip>
          <a:srcRect b="0" l="0" r="0" t="0"/>
          <a:stretch/>
        </p:blipFill>
        <p:spPr>
          <a:xfrm>
            <a:off x="1588" y="1588"/>
            <a:ext cx="1588" cy="1588"/>
          </a:xfrm>
          <a:prstGeom prst="rect">
            <a:avLst/>
          </a:prstGeom>
          <a:noFill/>
          <a:ln>
            <a:noFill/>
          </a:ln>
        </p:spPr>
      </p:pic>
      <p:pic>
        <p:nvPicPr>
          <p:cNvPr descr="Image" id="116" name="Google Shape;116;p14"/>
          <p:cNvPicPr preferRelativeResize="0"/>
          <p:nvPr/>
        </p:nvPicPr>
        <p:blipFill rotWithShape="1">
          <a:blip r:embed="rId3">
            <a:alphaModFix/>
          </a:blip>
          <a:srcRect b="26814" l="0" r="0" t="26809"/>
          <a:stretch/>
        </p:blipFill>
        <p:spPr>
          <a:xfrm>
            <a:off x="0" y="0"/>
            <a:ext cx="12192001" cy="6858000"/>
          </a:xfrm>
          <a:prstGeom prst="rect">
            <a:avLst/>
          </a:prstGeom>
          <a:noFill/>
          <a:ln>
            <a:noFill/>
          </a:ln>
        </p:spPr>
      </p:pic>
      <p:pic>
        <p:nvPicPr>
          <p:cNvPr descr="Image" id="117" name="Google Shape;117;p14"/>
          <p:cNvPicPr preferRelativeResize="0"/>
          <p:nvPr/>
        </p:nvPicPr>
        <p:blipFill rotWithShape="1">
          <a:blip r:embed="rId4">
            <a:alphaModFix/>
          </a:blip>
          <a:srcRect b="0" l="0" r="0" t="0"/>
          <a:stretch/>
        </p:blipFill>
        <p:spPr>
          <a:xfrm>
            <a:off x="-14126" y="-12701"/>
            <a:ext cx="8079435" cy="6870701"/>
          </a:xfrm>
          <a:prstGeom prst="rect">
            <a:avLst/>
          </a:prstGeom>
          <a:noFill/>
          <a:ln>
            <a:noFill/>
          </a:ln>
        </p:spPr>
      </p:pic>
      <p:cxnSp>
        <p:nvCxnSpPr>
          <p:cNvPr id="118" name="Google Shape;118;p14"/>
          <p:cNvCxnSpPr/>
          <p:nvPr/>
        </p:nvCxnSpPr>
        <p:spPr>
          <a:xfrm>
            <a:off x="6877482" y="3079750"/>
            <a:ext cx="4891200" cy="0"/>
          </a:xfrm>
          <a:prstGeom prst="straightConnector1">
            <a:avLst/>
          </a:prstGeom>
          <a:noFill/>
          <a:ln cap="flat" cmpd="sng" w="12700">
            <a:solidFill>
              <a:srgbClr val="000000"/>
            </a:solidFill>
            <a:prstDash val="solid"/>
            <a:miter lim="400000"/>
            <a:headEnd len="sm" w="sm" type="none"/>
            <a:tailEnd len="sm" w="sm" type="none"/>
          </a:ln>
        </p:spPr>
      </p:cxnSp>
      <p:pic>
        <p:nvPicPr>
          <p:cNvPr descr="Image" id="119" name="Google Shape;119;p14"/>
          <p:cNvPicPr preferRelativeResize="0"/>
          <p:nvPr/>
        </p:nvPicPr>
        <p:blipFill rotWithShape="1">
          <a:blip r:embed="rId5">
            <a:alphaModFix/>
          </a:blip>
          <a:srcRect b="0" l="0" r="0" t="0"/>
          <a:stretch/>
        </p:blipFill>
        <p:spPr>
          <a:xfrm>
            <a:off x="6877482" y="2771204"/>
            <a:ext cx="216002" cy="205324"/>
          </a:xfrm>
          <a:prstGeom prst="rect">
            <a:avLst/>
          </a:prstGeom>
          <a:noFill/>
          <a:ln>
            <a:noFill/>
          </a:ln>
        </p:spPr>
      </p:pic>
      <p:pic>
        <p:nvPicPr>
          <p:cNvPr descr="Image" id="120" name="Google Shape;120;p14"/>
          <p:cNvPicPr preferRelativeResize="0"/>
          <p:nvPr/>
        </p:nvPicPr>
        <p:blipFill rotWithShape="1">
          <a:blip r:embed="rId6">
            <a:alphaModFix/>
          </a:blip>
          <a:srcRect b="0" l="0" r="0" t="0"/>
          <a:stretch/>
        </p:blipFill>
        <p:spPr>
          <a:xfrm>
            <a:off x="9488624" y="2756880"/>
            <a:ext cx="155110" cy="233972"/>
          </a:xfrm>
          <a:prstGeom prst="rect">
            <a:avLst/>
          </a:prstGeom>
          <a:noFill/>
          <a:ln>
            <a:noFill/>
          </a:ln>
        </p:spPr>
      </p:pic>
      <p:sp>
        <p:nvSpPr>
          <p:cNvPr id="121" name="Google Shape;121;p14"/>
          <p:cNvSpPr txBox="1"/>
          <p:nvPr/>
        </p:nvSpPr>
        <p:spPr>
          <a:xfrm>
            <a:off x="6877481" y="3244849"/>
            <a:ext cx="4891200" cy="1723200"/>
          </a:xfrm>
          <a:prstGeom prst="rect">
            <a:avLst/>
          </a:prstGeom>
          <a:noFill/>
          <a:ln>
            <a:noFill/>
          </a:ln>
        </p:spPr>
        <p:txBody>
          <a:bodyPr anchorCtr="0" anchor="t" bIns="0" lIns="0" spcFirstLastPara="1" rIns="0" wrap="square" tIns="0">
            <a:noAutofit/>
          </a:bodyPr>
          <a:lstStyle/>
          <a:p>
            <a:pPr indent="0" lvl="0" marL="0" marR="0" rtl="0" algn="just">
              <a:lnSpc>
                <a:spcPct val="100000"/>
              </a:lnSpc>
              <a:spcBef>
                <a:spcPts val="0"/>
              </a:spcBef>
              <a:spcAft>
                <a:spcPts val="0"/>
              </a:spcAft>
              <a:buClr>
                <a:srgbClr val="3F3F3F"/>
              </a:buClr>
              <a:buSzPts val="1200"/>
              <a:buFont typeface="Arial"/>
              <a:buNone/>
            </a:pPr>
            <a:r>
              <a:rPr b="0" i="0" lang="en-US" sz="1200" u="none" cap="none" strike="noStrike">
                <a:solidFill>
                  <a:srgbClr val="3F3F3F"/>
                </a:solidFill>
                <a:latin typeface="Nunito SemiBold"/>
                <a:ea typeface="Nunito SemiBold"/>
                <a:cs typeface="Nunito SemiBold"/>
                <a:sym typeface="Nunito SemiBold"/>
              </a:rPr>
              <a:t>The contents of this presentation are strictly private and confidential and subject to contract.  They are also subject to amendment or withdrawal and must not be referred to or distributed without the prior consent of KOKO Networks.</a:t>
            </a:r>
            <a:endParaRPr/>
          </a:p>
          <a:p>
            <a:pPr indent="0" lvl="0" marL="0" marR="0" rtl="0" algn="just">
              <a:lnSpc>
                <a:spcPct val="100000"/>
              </a:lnSpc>
              <a:spcBef>
                <a:spcPts val="0"/>
              </a:spcBef>
              <a:spcAft>
                <a:spcPts val="0"/>
              </a:spcAft>
              <a:buClr>
                <a:schemeClr val="dk1"/>
              </a:buClr>
              <a:buSzPts val="1200"/>
              <a:buFont typeface="Arial"/>
              <a:buNone/>
            </a:pPr>
            <a:r>
              <a:t/>
            </a:r>
            <a:endParaRPr b="0" i="0" sz="1200" u="none" cap="none" strike="noStrike">
              <a:solidFill>
                <a:srgbClr val="3F3F3F"/>
              </a:solidFill>
              <a:latin typeface="Nunito SemiBold"/>
              <a:ea typeface="Nunito SemiBold"/>
              <a:cs typeface="Nunito SemiBold"/>
              <a:sym typeface="Nunito SemiBold"/>
            </a:endParaRPr>
          </a:p>
          <a:p>
            <a:pPr indent="0" lvl="0" marL="0" marR="0" rtl="0" algn="just">
              <a:lnSpc>
                <a:spcPct val="100000"/>
              </a:lnSpc>
              <a:spcBef>
                <a:spcPts val="0"/>
              </a:spcBef>
              <a:spcAft>
                <a:spcPts val="0"/>
              </a:spcAft>
              <a:buClr>
                <a:srgbClr val="3F3F3F"/>
              </a:buClr>
              <a:buSzPts val="1200"/>
              <a:buFont typeface="Arial"/>
              <a:buNone/>
            </a:pPr>
            <a:r>
              <a:rPr b="0" i="0" lang="en-US" sz="1200" u="none" cap="none" strike="noStrike">
                <a:solidFill>
                  <a:srgbClr val="3F3F3F"/>
                </a:solidFill>
                <a:latin typeface="Nunito SemiBold"/>
                <a:ea typeface="Nunito SemiBold"/>
                <a:cs typeface="Nunito SemiBold"/>
                <a:sym typeface="Nunito SemiBold"/>
              </a:rPr>
              <a:t>KOKO Networks does not owe or accept any liability, duty or responsibility to any viewer of this presentation and shall not be liable for any loss, damage or expense of any nature which is caused by any use which the viewer may choose to make of its contents.</a:t>
            </a:r>
            <a:endParaRPr/>
          </a:p>
        </p:txBody>
      </p:sp>
      <p:sp>
        <p:nvSpPr>
          <p:cNvPr id="122" name="Google Shape;122;p14"/>
          <p:cNvSpPr txBox="1"/>
          <p:nvPr>
            <p:ph idx="1" type="subTitle"/>
          </p:nvPr>
        </p:nvSpPr>
        <p:spPr>
          <a:xfrm>
            <a:off x="6877481" y="2114988"/>
            <a:ext cx="4891200" cy="4377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sz="1800">
                <a:solidFill>
                  <a:schemeClr val="dk1"/>
                </a:solidFill>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123" name="Google Shape;123;p14"/>
          <p:cNvSpPr txBox="1"/>
          <p:nvPr/>
        </p:nvSpPr>
        <p:spPr>
          <a:xfrm>
            <a:off x="8176500" y="6592050"/>
            <a:ext cx="40155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000">
                <a:solidFill>
                  <a:schemeClr val="dk1"/>
                </a:solidFill>
                <a:latin typeface="Nunito"/>
                <a:ea typeface="Nunito"/>
                <a:cs typeface="Nunito"/>
                <a:sym typeface="Nunito"/>
              </a:rPr>
              <a:t>© 2019 KOKO Networks Limited – Proprietary &amp; Confidential </a:t>
            </a:r>
            <a:endParaRPr b="1"/>
          </a:p>
        </p:txBody>
      </p:sp>
      <p:sp>
        <p:nvSpPr>
          <p:cNvPr id="124" name="Google Shape;124;p14"/>
          <p:cNvSpPr txBox="1"/>
          <p:nvPr/>
        </p:nvSpPr>
        <p:spPr>
          <a:xfrm>
            <a:off x="6877481" y="1057550"/>
            <a:ext cx="4891200" cy="9684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lang="en-US" sz="3200">
                <a:solidFill>
                  <a:schemeClr val="dk1"/>
                </a:solidFill>
                <a:latin typeface="Nunito SemiBold"/>
                <a:ea typeface="Nunito SemiBold"/>
                <a:cs typeface="Nunito SemiBold"/>
                <a:sym typeface="Nunito SemiBold"/>
              </a:rPr>
              <a:t>For more information, contact:</a:t>
            </a:r>
            <a:endParaRPr b="0" sz="3200">
              <a:solidFill>
                <a:schemeClr val="dk1"/>
              </a:solidFill>
              <a:latin typeface="Nunito SemiBold"/>
              <a:ea typeface="Nunito SemiBold"/>
              <a:cs typeface="Nunito SemiBold"/>
              <a:sym typeface="Nunito SemiBold"/>
            </a:endParaRPr>
          </a:p>
        </p:txBody>
      </p:sp>
      <p:sp>
        <p:nvSpPr>
          <p:cNvPr id="125" name="Google Shape;125;p14"/>
          <p:cNvSpPr txBox="1"/>
          <p:nvPr/>
        </p:nvSpPr>
        <p:spPr>
          <a:xfrm>
            <a:off x="9714112" y="2749992"/>
            <a:ext cx="1994100" cy="234000"/>
          </a:xfrm>
          <a:prstGeom prst="rect">
            <a:avLst/>
          </a:prstGeom>
          <a:noFill/>
          <a:ln>
            <a:noFill/>
          </a:ln>
        </p:spPr>
        <p:txBody>
          <a:bodyPr anchorCtr="0" anchor="ctr" bIns="0" lIns="0" spcFirstLastPara="1" rIns="0" wrap="square" tIns="0">
            <a:noAutofit/>
          </a:bodyPr>
          <a:lstStyle/>
          <a:p>
            <a:pPr indent="0" lvl="0" marL="0" marR="0" rtl="0" algn="just">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Nunito SemiBold"/>
                <a:ea typeface="Nunito SemiBold"/>
                <a:cs typeface="Nunito SemiBold"/>
                <a:sym typeface="Nunito SemiBold"/>
              </a:rPr>
              <a:t>www.kokonetworks.com</a:t>
            </a:r>
            <a:endParaRPr/>
          </a:p>
        </p:txBody>
      </p:sp>
      <p:sp>
        <p:nvSpPr>
          <p:cNvPr id="126" name="Google Shape;126;p14"/>
          <p:cNvSpPr txBox="1"/>
          <p:nvPr/>
        </p:nvSpPr>
        <p:spPr>
          <a:xfrm>
            <a:off x="7114758" y="2749991"/>
            <a:ext cx="2352600" cy="2340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lang="en-US" sz="1200">
                <a:solidFill>
                  <a:schemeClr val="dk1"/>
                </a:solidFill>
                <a:latin typeface="Nunito SemiBold"/>
                <a:ea typeface="Nunito SemiBold"/>
                <a:cs typeface="Nunito SemiBold"/>
                <a:sym typeface="Nunito SemiBold"/>
              </a:rPr>
              <a:t>team_noc</a:t>
            </a:r>
            <a:r>
              <a:rPr b="0" lang="en-US" sz="1200">
                <a:solidFill>
                  <a:schemeClr val="dk1"/>
                </a:solidFill>
                <a:latin typeface="Nunito SemiBold"/>
                <a:ea typeface="Nunito SemiBold"/>
                <a:cs typeface="Nunito SemiBold"/>
                <a:sym typeface="Nunito SemiBold"/>
              </a:rPr>
              <a:t>@kokonetworks.com</a:t>
            </a:r>
            <a:endParaRPr b="0" sz="1200">
              <a:solidFill>
                <a:schemeClr val="dk1"/>
              </a:solidFill>
              <a:latin typeface="Nunito SemiBold"/>
              <a:ea typeface="Nunito SemiBold"/>
              <a:cs typeface="Nunito SemiBold"/>
              <a:sym typeface="Nunito SemiBo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ack page (with disclaimer) 1">
  <p:cSld name="1_Back page (with disclaimer)_1">
    <p:spTree>
      <p:nvGrpSpPr>
        <p:cNvPr id="127" name="Shape 127"/>
        <p:cNvGrpSpPr/>
        <p:nvPr/>
      </p:nvGrpSpPr>
      <p:grpSpPr>
        <a:xfrm>
          <a:off x="0" y="0"/>
          <a:ext cx="0" cy="0"/>
          <a:chOff x="0" y="0"/>
          <a:chExt cx="0" cy="0"/>
        </a:xfrm>
      </p:grpSpPr>
      <p:pic>
        <p:nvPicPr>
          <p:cNvPr descr="Image" id="128" name="Google Shape;128;p15"/>
          <p:cNvPicPr preferRelativeResize="0"/>
          <p:nvPr/>
        </p:nvPicPr>
        <p:blipFill rotWithShape="1">
          <a:blip r:embed="rId2">
            <a:alphaModFix/>
          </a:blip>
          <a:srcRect b="26814" l="0" r="0" t="26809"/>
          <a:stretch/>
        </p:blipFill>
        <p:spPr>
          <a:xfrm>
            <a:off x="0" y="0"/>
            <a:ext cx="12192001" cy="6858000"/>
          </a:xfrm>
          <a:prstGeom prst="rect">
            <a:avLst/>
          </a:prstGeom>
          <a:noFill/>
          <a:ln>
            <a:noFill/>
          </a:ln>
        </p:spPr>
      </p:pic>
      <p:pic>
        <p:nvPicPr>
          <p:cNvPr descr="Image" id="129" name="Google Shape;129;p15"/>
          <p:cNvPicPr preferRelativeResize="0"/>
          <p:nvPr/>
        </p:nvPicPr>
        <p:blipFill rotWithShape="1">
          <a:blip r:embed="rId3">
            <a:alphaModFix/>
          </a:blip>
          <a:srcRect b="0" l="0" r="0" t="0"/>
          <a:stretch/>
        </p:blipFill>
        <p:spPr>
          <a:xfrm>
            <a:off x="-14126" y="-12701"/>
            <a:ext cx="8079435" cy="6870701"/>
          </a:xfrm>
          <a:prstGeom prst="rect">
            <a:avLst/>
          </a:prstGeom>
          <a:noFill/>
          <a:ln>
            <a:noFill/>
          </a:ln>
        </p:spPr>
      </p:pic>
      <p:cxnSp>
        <p:nvCxnSpPr>
          <p:cNvPr id="130" name="Google Shape;130;p15"/>
          <p:cNvCxnSpPr/>
          <p:nvPr/>
        </p:nvCxnSpPr>
        <p:spPr>
          <a:xfrm>
            <a:off x="6877482" y="3079750"/>
            <a:ext cx="4891200" cy="0"/>
          </a:xfrm>
          <a:prstGeom prst="straightConnector1">
            <a:avLst/>
          </a:prstGeom>
          <a:noFill/>
          <a:ln cap="flat" cmpd="sng" w="12700">
            <a:solidFill>
              <a:srgbClr val="000000"/>
            </a:solidFill>
            <a:prstDash val="solid"/>
            <a:miter lim="400000"/>
            <a:headEnd len="sm" w="sm" type="none"/>
            <a:tailEnd len="sm" w="sm" type="none"/>
          </a:ln>
        </p:spPr>
      </p:cxnSp>
      <p:pic>
        <p:nvPicPr>
          <p:cNvPr descr="Image" id="131" name="Google Shape;131;p15"/>
          <p:cNvPicPr preferRelativeResize="0"/>
          <p:nvPr/>
        </p:nvPicPr>
        <p:blipFill rotWithShape="1">
          <a:blip r:embed="rId4">
            <a:alphaModFix/>
          </a:blip>
          <a:srcRect b="0" l="0" r="0" t="0"/>
          <a:stretch/>
        </p:blipFill>
        <p:spPr>
          <a:xfrm>
            <a:off x="6877482" y="2771204"/>
            <a:ext cx="216002" cy="205324"/>
          </a:xfrm>
          <a:prstGeom prst="rect">
            <a:avLst/>
          </a:prstGeom>
          <a:noFill/>
          <a:ln>
            <a:noFill/>
          </a:ln>
        </p:spPr>
      </p:pic>
      <p:pic>
        <p:nvPicPr>
          <p:cNvPr descr="Image" id="132" name="Google Shape;132;p15"/>
          <p:cNvPicPr preferRelativeResize="0"/>
          <p:nvPr/>
        </p:nvPicPr>
        <p:blipFill rotWithShape="1">
          <a:blip r:embed="rId5">
            <a:alphaModFix/>
          </a:blip>
          <a:srcRect b="0" l="0" r="0" t="0"/>
          <a:stretch/>
        </p:blipFill>
        <p:spPr>
          <a:xfrm>
            <a:off x="9488624" y="2756880"/>
            <a:ext cx="155110" cy="233972"/>
          </a:xfrm>
          <a:prstGeom prst="rect">
            <a:avLst/>
          </a:prstGeom>
          <a:noFill/>
          <a:ln>
            <a:noFill/>
          </a:ln>
        </p:spPr>
      </p:pic>
      <p:sp>
        <p:nvSpPr>
          <p:cNvPr id="133" name="Google Shape;133;p15"/>
          <p:cNvSpPr txBox="1"/>
          <p:nvPr/>
        </p:nvSpPr>
        <p:spPr>
          <a:xfrm>
            <a:off x="9714112" y="2749992"/>
            <a:ext cx="1994100" cy="234000"/>
          </a:xfrm>
          <a:prstGeom prst="rect">
            <a:avLst/>
          </a:prstGeom>
          <a:noFill/>
          <a:ln>
            <a:noFill/>
          </a:ln>
        </p:spPr>
        <p:txBody>
          <a:bodyPr anchorCtr="0" anchor="ctr" bIns="0" lIns="0" spcFirstLastPara="1" rIns="0" wrap="square" tIns="0">
            <a:noAutofit/>
          </a:bodyPr>
          <a:lstStyle/>
          <a:p>
            <a:pPr indent="0" lvl="0" marL="0" marR="0" rtl="0" algn="just">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Nunito SemiBold"/>
                <a:ea typeface="Nunito SemiBold"/>
                <a:cs typeface="Nunito SemiBold"/>
                <a:sym typeface="Nunito SemiBold"/>
              </a:rPr>
              <a:t>www.kokonetworks.com</a:t>
            </a:r>
            <a:endParaRPr/>
          </a:p>
        </p:txBody>
      </p:sp>
      <p:sp>
        <p:nvSpPr>
          <p:cNvPr id="134" name="Google Shape;134;p15"/>
          <p:cNvSpPr txBox="1"/>
          <p:nvPr/>
        </p:nvSpPr>
        <p:spPr>
          <a:xfrm>
            <a:off x="7114758" y="2749991"/>
            <a:ext cx="2352600" cy="2340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lang="en-US" sz="1200">
                <a:solidFill>
                  <a:schemeClr val="dk1"/>
                </a:solidFill>
                <a:latin typeface="Nunito SemiBold"/>
                <a:ea typeface="Nunito SemiBold"/>
                <a:cs typeface="Nunito SemiBold"/>
                <a:sym typeface="Nunito SemiBold"/>
              </a:rPr>
              <a:t>enquiries</a:t>
            </a:r>
            <a:r>
              <a:rPr b="0" lang="en-US" sz="1200">
                <a:solidFill>
                  <a:schemeClr val="dk1"/>
                </a:solidFill>
                <a:latin typeface="Nunito SemiBold"/>
                <a:ea typeface="Nunito SemiBold"/>
                <a:cs typeface="Nunito SemiBold"/>
                <a:sym typeface="Nunito SemiBold"/>
              </a:rPr>
              <a:t>@kokonetworks.com</a:t>
            </a:r>
            <a:endParaRPr b="0" sz="1200">
              <a:solidFill>
                <a:schemeClr val="dk1"/>
              </a:solidFill>
              <a:latin typeface="Nunito SemiBold"/>
              <a:ea typeface="Nunito SemiBold"/>
              <a:cs typeface="Nunito SemiBold"/>
              <a:sym typeface="Nunito SemiBold"/>
            </a:endParaRPr>
          </a:p>
        </p:txBody>
      </p:sp>
      <p:sp>
        <p:nvSpPr>
          <p:cNvPr id="135" name="Google Shape;135;p15"/>
          <p:cNvSpPr txBox="1"/>
          <p:nvPr>
            <p:ph idx="1" type="subTitle"/>
          </p:nvPr>
        </p:nvSpPr>
        <p:spPr>
          <a:xfrm>
            <a:off x="6856431" y="3301455"/>
            <a:ext cx="4891200" cy="4767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1000"/>
              </a:spcBef>
              <a:spcAft>
                <a:spcPts val="0"/>
              </a:spcAft>
              <a:buClr>
                <a:schemeClr val="dk1"/>
              </a:buClr>
              <a:buSzPts val="2400"/>
              <a:buNone/>
              <a:defRPr sz="2400">
                <a:solidFill>
                  <a:schemeClr val="dk1"/>
                </a:solidFill>
                <a:latin typeface="Nunito SemiBold"/>
                <a:ea typeface="Nunito SemiBold"/>
                <a:cs typeface="Nunito SemiBold"/>
                <a:sym typeface="Nunito SemiBold"/>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136" name="Google Shape;136;p15"/>
          <p:cNvSpPr txBox="1"/>
          <p:nvPr/>
        </p:nvSpPr>
        <p:spPr>
          <a:xfrm>
            <a:off x="6877481" y="1463950"/>
            <a:ext cx="4891200" cy="9684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lang="en-US" sz="3200">
                <a:solidFill>
                  <a:schemeClr val="dk1"/>
                </a:solidFill>
                <a:latin typeface="Nunito SemiBold"/>
                <a:ea typeface="Nunito SemiBold"/>
                <a:cs typeface="Nunito SemiBold"/>
                <a:sym typeface="Nunito SemiBold"/>
              </a:rPr>
              <a:t>For more information, contact:</a:t>
            </a:r>
            <a:endParaRPr b="0" sz="3200">
              <a:solidFill>
                <a:schemeClr val="dk1"/>
              </a:solidFill>
              <a:latin typeface="Nunito SemiBold"/>
              <a:ea typeface="Nunito SemiBold"/>
              <a:cs typeface="Nunito SemiBold"/>
              <a:sym typeface="Nunito SemiBold"/>
            </a:endParaRPr>
          </a:p>
        </p:txBody>
      </p:sp>
      <p:sp>
        <p:nvSpPr>
          <p:cNvPr id="137" name="Google Shape;137;p15"/>
          <p:cNvSpPr txBox="1"/>
          <p:nvPr/>
        </p:nvSpPr>
        <p:spPr>
          <a:xfrm>
            <a:off x="8176500" y="6592050"/>
            <a:ext cx="40155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000">
                <a:solidFill>
                  <a:schemeClr val="dk1"/>
                </a:solidFill>
                <a:latin typeface="Nunito"/>
                <a:ea typeface="Nunito"/>
                <a:cs typeface="Nunito"/>
                <a:sym typeface="Nunito"/>
              </a:rPr>
              <a:t>© 2019 KOKO Networks Limited – Proprietary &amp; Confidential </a:t>
            </a:r>
            <a:endParaRPr b="1"/>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ack page (with disclaimer) 1 1">
  <p:cSld name="1_Back page (with disclaimer)_1_1">
    <p:spTree>
      <p:nvGrpSpPr>
        <p:cNvPr id="138" name="Shape 138"/>
        <p:cNvGrpSpPr/>
        <p:nvPr/>
      </p:nvGrpSpPr>
      <p:grpSpPr>
        <a:xfrm>
          <a:off x="0" y="0"/>
          <a:ext cx="0" cy="0"/>
          <a:chOff x="0" y="0"/>
          <a:chExt cx="0" cy="0"/>
        </a:xfrm>
      </p:grpSpPr>
      <p:pic>
        <p:nvPicPr>
          <p:cNvPr descr="Image" id="139" name="Google Shape;139;p16"/>
          <p:cNvPicPr preferRelativeResize="0"/>
          <p:nvPr/>
        </p:nvPicPr>
        <p:blipFill rotWithShape="1">
          <a:blip r:embed="rId2">
            <a:alphaModFix/>
          </a:blip>
          <a:srcRect b="26814" l="0" r="0" t="26809"/>
          <a:stretch/>
        </p:blipFill>
        <p:spPr>
          <a:xfrm>
            <a:off x="0" y="0"/>
            <a:ext cx="12192001" cy="6858000"/>
          </a:xfrm>
          <a:prstGeom prst="rect">
            <a:avLst/>
          </a:prstGeom>
          <a:noFill/>
          <a:ln>
            <a:noFill/>
          </a:ln>
        </p:spPr>
      </p:pic>
      <p:pic>
        <p:nvPicPr>
          <p:cNvPr descr="Image" id="140" name="Google Shape;140;p16"/>
          <p:cNvPicPr preferRelativeResize="0"/>
          <p:nvPr/>
        </p:nvPicPr>
        <p:blipFill rotWithShape="1">
          <a:blip r:embed="rId3">
            <a:alphaModFix/>
          </a:blip>
          <a:srcRect b="0" l="0" r="0" t="0"/>
          <a:stretch/>
        </p:blipFill>
        <p:spPr>
          <a:xfrm>
            <a:off x="-14126" y="-12701"/>
            <a:ext cx="8079435" cy="6870701"/>
          </a:xfrm>
          <a:prstGeom prst="rect">
            <a:avLst/>
          </a:prstGeom>
          <a:noFill/>
          <a:ln>
            <a:noFill/>
          </a:ln>
        </p:spPr>
      </p:pic>
      <p:sp>
        <p:nvSpPr>
          <p:cNvPr id="141" name="Google Shape;141;p16"/>
          <p:cNvSpPr txBox="1"/>
          <p:nvPr>
            <p:ph idx="1" type="subTitle"/>
          </p:nvPr>
        </p:nvSpPr>
        <p:spPr>
          <a:xfrm>
            <a:off x="6856431" y="2486555"/>
            <a:ext cx="4891200" cy="4767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1000"/>
              </a:spcBef>
              <a:spcAft>
                <a:spcPts val="0"/>
              </a:spcAft>
              <a:buClr>
                <a:schemeClr val="dk1"/>
              </a:buClr>
              <a:buSzPts val="2400"/>
              <a:buNone/>
              <a:defRPr sz="2400">
                <a:solidFill>
                  <a:schemeClr val="dk1"/>
                </a:solidFill>
                <a:latin typeface="Nunito SemiBold"/>
                <a:ea typeface="Nunito SemiBold"/>
                <a:cs typeface="Nunito SemiBold"/>
                <a:sym typeface="Nunito SemiBold"/>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142" name="Google Shape;142;p16"/>
          <p:cNvSpPr txBox="1"/>
          <p:nvPr/>
        </p:nvSpPr>
        <p:spPr>
          <a:xfrm>
            <a:off x="6877481" y="1463950"/>
            <a:ext cx="4891200" cy="9684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lang="en-US" sz="3200">
                <a:solidFill>
                  <a:schemeClr val="dk1"/>
                </a:solidFill>
                <a:latin typeface="Nunito SemiBold"/>
                <a:ea typeface="Nunito SemiBold"/>
                <a:cs typeface="Nunito SemiBold"/>
                <a:sym typeface="Nunito SemiBold"/>
              </a:rPr>
              <a:t>For more information, contact:</a:t>
            </a:r>
            <a:endParaRPr b="0" sz="3200">
              <a:solidFill>
                <a:schemeClr val="dk1"/>
              </a:solidFill>
              <a:latin typeface="Nunito SemiBold"/>
              <a:ea typeface="Nunito SemiBold"/>
              <a:cs typeface="Nunito SemiBold"/>
              <a:sym typeface="Nunito SemiBold"/>
            </a:endParaRPr>
          </a:p>
        </p:txBody>
      </p:sp>
      <p:sp>
        <p:nvSpPr>
          <p:cNvPr id="143" name="Google Shape;143;p16"/>
          <p:cNvSpPr txBox="1"/>
          <p:nvPr/>
        </p:nvSpPr>
        <p:spPr>
          <a:xfrm>
            <a:off x="8176500" y="6592050"/>
            <a:ext cx="40155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000">
                <a:solidFill>
                  <a:schemeClr val="dk1"/>
                </a:solidFill>
                <a:latin typeface="Nunito"/>
                <a:ea typeface="Nunito"/>
                <a:cs typeface="Nunito"/>
                <a:sym typeface="Nunito"/>
              </a:rPr>
              <a:t>© 2019 KOKO Networks Limited – Proprietary &amp; Confidential </a:t>
            </a:r>
            <a:endParaRPr b="1"/>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able of Contents">
  <p:cSld name="2_Table of Contents">
    <p:spTree>
      <p:nvGrpSpPr>
        <p:cNvPr id="144" name="Shape 144"/>
        <p:cNvGrpSpPr/>
        <p:nvPr/>
      </p:nvGrpSpPr>
      <p:grpSpPr>
        <a:xfrm>
          <a:off x="0" y="0"/>
          <a:ext cx="0" cy="0"/>
          <a:chOff x="0" y="0"/>
          <a:chExt cx="0" cy="0"/>
        </a:xfrm>
      </p:grpSpPr>
      <p:pic>
        <p:nvPicPr>
          <p:cNvPr id="145" name="Google Shape;145;p17"/>
          <p:cNvPicPr preferRelativeResize="0"/>
          <p:nvPr/>
        </p:nvPicPr>
        <p:blipFill rotWithShape="1">
          <a:blip r:embed="rId2">
            <a:alphaModFix/>
          </a:blip>
          <a:srcRect b="0" l="0" r="0" t="0"/>
          <a:stretch/>
        </p:blipFill>
        <p:spPr>
          <a:xfrm>
            <a:off x="1" y="0"/>
            <a:ext cx="12197953" cy="6857999"/>
          </a:xfrm>
          <a:prstGeom prst="rect">
            <a:avLst/>
          </a:prstGeom>
          <a:noFill/>
          <a:ln>
            <a:noFill/>
          </a:ln>
        </p:spPr>
      </p:pic>
      <p:pic>
        <p:nvPicPr>
          <p:cNvPr descr="Image" id="146" name="Google Shape;146;p17"/>
          <p:cNvPicPr preferRelativeResize="0"/>
          <p:nvPr/>
        </p:nvPicPr>
        <p:blipFill rotWithShape="1">
          <a:blip r:embed="rId3">
            <a:alphaModFix/>
          </a:blip>
          <a:srcRect b="0" l="0" r="0" t="0"/>
          <a:stretch/>
        </p:blipFill>
        <p:spPr>
          <a:xfrm>
            <a:off x="469899" y="282641"/>
            <a:ext cx="1901249" cy="2465463"/>
          </a:xfrm>
          <a:prstGeom prst="rect">
            <a:avLst/>
          </a:prstGeom>
          <a:noFill/>
          <a:ln>
            <a:noFill/>
          </a:ln>
        </p:spPr>
      </p:pic>
      <p:cxnSp>
        <p:nvCxnSpPr>
          <p:cNvPr id="147" name="Google Shape;147;p17"/>
          <p:cNvCxnSpPr/>
          <p:nvPr/>
        </p:nvCxnSpPr>
        <p:spPr>
          <a:xfrm>
            <a:off x="6844319" y="2748104"/>
            <a:ext cx="4877782" cy="0"/>
          </a:xfrm>
          <a:prstGeom prst="straightConnector1">
            <a:avLst/>
          </a:prstGeom>
          <a:noFill/>
          <a:ln cap="flat" cmpd="sng" w="12700">
            <a:solidFill>
              <a:srgbClr val="000000"/>
            </a:solidFill>
            <a:prstDash val="solid"/>
            <a:miter lim="400000"/>
            <a:headEnd len="sm" w="sm" type="none"/>
            <a:tailEnd len="sm" w="sm" type="none"/>
          </a:ln>
        </p:spPr>
      </p:cxnSp>
      <p:cxnSp>
        <p:nvCxnSpPr>
          <p:cNvPr id="148" name="Google Shape;148;p17"/>
          <p:cNvCxnSpPr/>
          <p:nvPr/>
        </p:nvCxnSpPr>
        <p:spPr>
          <a:xfrm>
            <a:off x="5550882" y="2748104"/>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149" name="Google Shape;149;p17"/>
          <p:cNvSpPr txBox="1"/>
          <p:nvPr>
            <p:ph idx="1" type="subTitle"/>
          </p:nvPr>
        </p:nvSpPr>
        <p:spPr>
          <a:xfrm>
            <a:off x="7286625" y="3069507"/>
            <a:ext cx="4435475" cy="3467091"/>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Font typeface="Arial"/>
              <a:buChar char="•"/>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50" name="Google Shape;150;p17"/>
          <p:cNvSpPr txBox="1"/>
          <p:nvPr/>
        </p:nvSpPr>
        <p:spPr>
          <a:xfrm>
            <a:off x="-1" y="6590422"/>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lang="en-US" sz="1000">
                <a:solidFill>
                  <a:schemeClr val="lt1"/>
                </a:solidFill>
                <a:latin typeface="Nunito"/>
                <a:ea typeface="Nunito"/>
                <a:cs typeface="Nunito"/>
                <a:sym typeface="Nunito"/>
              </a:rPr>
              <a:t>© 2019 KOKO Networks Limited – Proprietary &amp; Confidential </a:t>
            </a:r>
            <a:endParaRPr/>
          </a:p>
        </p:txBody>
      </p:sp>
      <p:sp>
        <p:nvSpPr>
          <p:cNvPr id="151" name="Google Shape;151;p17"/>
          <p:cNvSpPr txBox="1"/>
          <p:nvPr/>
        </p:nvSpPr>
        <p:spPr>
          <a:xfrm>
            <a:off x="6994525" y="2121678"/>
            <a:ext cx="4435475" cy="68661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lang="en-US" sz="3600">
                <a:solidFill>
                  <a:schemeClr val="dk1"/>
                </a:solidFill>
                <a:latin typeface="Nunito SemiBold"/>
                <a:ea typeface="Nunito SemiBold"/>
                <a:cs typeface="Nunito SemiBold"/>
                <a:sym typeface="Nunito SemiBold"/>
              </a:rPr>
              <a:t>Table of Contents</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p:cSld name="Blank slide">
    <p:spTree>
      <p:nvGrpSpPr>
        <p:cNvPr id="152" name="Shape 152"/>
        <p:cNvGrpSpPr/>
        <p:nvPr/>
      </p:nvGrpSpPr>
      <p:grpSpPr>
        <a:xfrm>
          <a:off x="0" y="0"/>
          <a:ext cx="0" cy="0"/>
          <a:chOff x="0" y="0"/>
          <a:chExt cx="0" cy="0"/>
        </a:xfrm>
      </p:grpSpPr>
      <p:pic>
        <p:nvPicPr>
          <p:cNvPr descr="Image" id="153" name="Google Shape;153;p18"/>
          <p:cNvPicPr preferRelativeResize="0"/>
          <p:nvPr/>
        </p:nvPicPr>
        <p:blipFill rotWithShape="1">
          <a:blip r:embed="rId2">
            <a:alphaModFix/>
          </a:blip>
          <a:srcRect b="0" l="0" r="0" t="0"/>
          <a:stretch/>
        </p:blipFill>
        <p:spPr>
          <a:xfrm>
            <a:off x="-1" y="1"/>
            <a:ext cx="1200151" cy="942974"/>
          </a:xfrm>
          <a:prstGeom prst="rect">
            <a:avLst/>
          </a:prstGeom>
          <a:noFill/>
          <a:ln>
            <a:noFill/>
          </a:ln>
        </p:spPr>
      </p:pic>
      <p:pic>
        <p:nvPicPr>
          <p:cNvPr descr="Image" id="154" name="Google Shape;154;p18"/>
          <p:cNvPicPr preferRelativeResize="0"/>
          <p:nvPr/>
        </p:nvPicPr>
        <p:blipFill rotWithShape="1">
          <a:blip r:embed="rId3">
            <a:alphaModFix/>
          </a:blip>
          <a:srcRect b="0" l="0" r="0" t="0"/>
          <a:stretch/>
        </p:blipFill>
        <p:spPr>
          <a:xfrm>
            <a:off x="155129" y="151881"/>
            <a:ext cx="426818" cy="553480"/>
          </a:xfrm>
          <a:prstGeom prst="rect">
            <a:avLst/>
          </a:prstGeom>
          <a:noFill/>
          <a:ln>
            <a:noFill/>
          </a:ln>
        </p:spPr>
      </p:pic>
      <p:cxnSp>
        <p:nvCxnSpPr>
          <p:cNvPr id="155" name="Google Shape;155;p18"/>
          <p:cNvCxnSpPr/>
          <p:nvPr/>
        </p:nvCxnSpPr>
        <p:spPr>
          <a:xfrm>
            <a:off x="0" y="937662"/>
            <a:ext cx="12200312" cy="0"/>
          </a:xfrm>
          <a:prstGeom prst="straightConnector1">
            <a:avLst/>
          </a:prstGeom>
          <a:noFill/>
          <a:ln cap="flat" cmpd="sng" w="19050">
            <a:solidFill>
              <a:srgbClr val="65D9F8"/>
            </a:solidFill>
            <a:prstDash val="solid"/>
            <a:miter lim="400000"/>
            <a:headEnd len="sm" w="sm" type="none"/>
            <a:tailEnd len="sm" w="sm" type="none"/>
          </a:ln>
        </p:spPr>
      </p:cxnSp>
      <p:sp>
        <p:nvSpPr>
          <p:cNvPr id="156" name="Google Shape;156;p18"/>
          <p:cNvSpPr txBox="1"/>
          <p:nvPr>
            <p:ph type="title"/>
          </p:nvPr>
        </p:nvSpPr>
        <p:spPr>
          <a:xfrm>
            <a:off x="1200150" y="91443"/>
            <a:ext cx="10533126" cy="783828"/>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2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pic>
        <p:nvPicPr>
          <p:cNvPr descr="Image" id="157" name="Google Shape;157;p18"/>
          <p:cNvPicPr preferRelativeResize="0"/>
          <p:nvPr/>
        </p:nvPicPr>
        <p:blipFill rotWithShape="1">
          <a:blip r:embed="rId2">
            <a:alphaModFix/>
          </a:blip>
          <a:srcRect b="0" l="0" r="0" t="0"/>
          <a:stretch/>
        </p:blipFill>
        <p:spPr>
          <a:xfrm rot="10800000">
            <a:off x="11526723" y="6400800"/>
            <a:ext cx="673588" cy="457200"/>
          </a:xfrm>
          <a:prstGeom prst="rect">
            <a:avLst/>
          </a:prstGeom>
          <a:noFill/>
          <a:ln>
            <a:noFill/>
          </a:ln>
        </p:spPr>
      </p:pic>
      <p:sp>
        <p:nvSpPr>
          <p:cNvPr id="158" name="Google Shape;158;p18"/>
          <p:cNvSpPr txBox="1"/>
          <p:nvPr/>
        </p:nvSpPr>
        <p:spPr>
          <a:xfrm>
            <a:off x="-1" y="6603588"/>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lang="en-US" sz="1000">
                <a:solidFill>
                  <a:schemeClr val="dk1"/>
                </a:solidFill>
                <a:latin typeface="Nunito"/>
                <a:ea typeface="Nunito"/>
                <a:cs typeface="Nunito"/>
                <a:sym typeface="Nunito"/>
              </a:rPr>
              <a:t>© 2019 KOKO Networks Limited – Proprietary &amp; Confidential </a:t>
            </a:r>
            <a:endParaRPr/>
          </a:p>
        </p:txBody>
      </p:sp>
      <p:cxnSp>
        <p:nvCxnSpPr>
          <p:cNvPr id="159" name="Google Shape;159;p18"/>
          <p:cNvCxnSpPr/>
          <p:nvPr/>
        </p:nvCxnSpPr>
        <p:spPr>
          <a:xfrm>
            <a:off x="-1" y="6387223"/>
            <a:ext cx="12198096" cy="13577"/>
          </a:xfrm>
          <a:prstGeom prst="straightConnector1">
            <a:avLst/>
          </a:prstGeom>
          <a:noFill/>
          <a:ln cap="flat" cmpd="sng" w="12700">
            <a:solidFill>
              <a:srgbClr val="000000"/>
            </a:solidFill>
            <a:prstDash val="solid"/>
            <a:miter lim="400000"/>
            <a:headEnd len="sm" w="sm" type="none"/>
            <a:tailEnd len="sm" w="sm" type="none"/>
          </a:ln>
        </p:spPr>
      </p:cxnSp>
      <p:sp>
        <p:nvSpPr>
          <p:cNvPr id="160" name="Google Shape;160;p18"/>
          <p:cNvSpPr txBox="1"/>
          <p:nvPr>
            <p:ph idx="12" type="sldNum"/>
          </p:nvPr>
        </p:nvSpPr>
        <p:spPr>
          <a:xfrm>
            <a:off x="11733276" y="6414377"/>
            <a:ext cx="458723" cy="443623"/>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1pPr>
            <a:lvl2pPr indent="0" lvl="1"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2pPr>
            <a:lvl3pPr indent="0" lvl="2"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3pPr>
            <a:lvl4pPr indent="0" lvl="3"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4pPr>
            <a:lvl5pPr indent="0" lvl="4"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5pPr>
            <a:lvl6pPr indent="0" lvl="5"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6pPr>
            <a:lvl7pPr indent="0" lvl="6"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7pPr>
            <a:lvl8pPr indent="0" lvl="7"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8pPr>
            <a:lvl9pPr indent="0" lvl="8"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able of Contents">
  <p:cSld name="1_Table of Contents">
    <p:spTree>
      <p:nvGrpSpPr>
        <p:cNvPr id="24" name="Shape 24"/>
        <p:cNvGrpSpPr/>
        <p:nvPr/>
      </p:nvGrpSpPr>
      <p:grpSpPr>
        <a:xfrm>
          <a:off x="0" y="0"/>
          <a:ext cx="0" cy="0"/>
          <a:chOff x="0" y="0"/>
          <a:chExt cx="0" cy="0"/>
        </a:xfrm>
      </p:grpSpPr>
      <p:pic>
        <p:nvPicPr>
          <p:cNvPr id="25" name="Google Shape;25;p3"/>
          <p:cNvPicPr preferRelativeResize="0"/>
          <p:nvPr/>
        </p:nvPicPr>
        <p:blipFill rotWithShape="1">
          <a:blip r:embed="rId2">
            <a:alphaModFix/>
          </a:blip>
          <a:srcRect b="0" l="0" r="0" t="0"/>
          <a:stretch/>
        </p:blipFill>
        <p:spPr>
          <a:xfrm>
            <a:off x="1" y="0"/>
            <a:ext cx="12197953" cy="6858000"/>
          </a:xfrm>
          <a:prstGeom prst="rect">
            <a:avLst/>
          </a:prstGeom>
          <a:noFill/>
          <a:ln>
            <a:noFill/>
          </a:ln>
        </p:spPr>
      </p:pic>
      <p:pic>
        <p:nvPicPr>
          <p:cNvPr descr="Image" id="26" name="Google Shape;26;p3"/>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27" name="Google Shape;27;p3"/>
          <p:cNvCxnSpPr/>
          <p:nvPr/>
        </p:nvCxnSpPr>
        <p:spPr>
          <a:xfrm>
            <a:off x="6844319" y="2748104"/>
            <a:ext cx="4877782" cy="0"/>
          </a:xfrm>
          <a:prstGeom prst="straightConnector1">
            <a:avLst/>
          </a:prstGeom>
          <a:noFill/>
          <a:ln cap="flat" cmpd="sng" w="12700">
            <a:solidFill>
              <a:srgbClr val="000000"/>
            </a:solidFill>
            <a:prstDash val="solid"/>
            <a:miter lim="400000"/>
            <a:headEnd len="sm" w="sm" type="none"/>
            <a:tailEnd len="sm" w="sm" type="none"/>
          </a:ln>
        </p:spPr>
      </p:cxnSp>
      <p:cxnSp>
        <p:nvCxnSpPr>
          <p:cNvPr id="28" name="Google Shape;28;p3"/>
          <p:cNvCxnSpPr/>
          <p:nvPr/>
        </p:nvCxnSpPr>
        <p:spPr>
          <a:xfrm>
            <a:off x="5550882" y="2748104"/>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29" name="Google Shape;29;p3"/>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
        <p:nvSpPr>
          <p:cNvPr id="30" name="Google Shape;30;p3"/>
          <p:cNvSpPr txBox="1"/>
          <p:nvPr/>
        </p:nvSpPr>
        <p:spPr>
          <a:xfrm>
            <a:off x="7297538" y="2121678"/>
            <a:ext cx="4435500" cy="686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600">
                <a:solidFill>
                  <a:schemeClr val="dk1"/>
                </a:solidFill>
                <a:latin typeface="Nunito"/>
                <a:ea typeface="Nunito"/>
                <a:cs typeface="Nunito"/>
                <a:sym typeface="Nunito"/>
              </a:rPr>
              <a:t>Agenda</a:t>
            </a:r>
            <a:endParaRPr b="1">
              <a:latin typeface="Nunito"/>
              <a:ea typeface="Nunito"/>
              <a:cs typeface="Nunito"/>
              <a:sym typeface="Nunito"/>
            </a:endParaRPr>
          </a:p>
        </p:txBody>
      </p:sp>
      <p:sp>
        <p:nvSpPr>
          <p:cNvPr id="31" name="Google Shape;31;p3"/>
          <p:cNvSpPr txBox="1"/>
          <p:nvPr>
            <p:ph idx="1" type="subTitle"/>
          </p:nvPr>
        </p:nvSpPr>
        <p:spPr>
          <a:xfrm>
            <a:off x="7297525" y="2862025"/>
            <a:ext cx="4435500" cy="3561900"/>
          </a:xfrm>
          <a:prstGeom prst="rect">
            <a:avLst/>
          </a:prstGeom>
        </p:spPr>
        <p:txBody>
          <a:bodyPr anchorCtr="0" anchor="t" bIns="45700" lIns="91425" spcFirstLastPara="1" rIns="91425" wrap="square" tIns="45700">
            <a:noAutofit/>
          </a:bodyPr>
          <a:lstStyle>
            <a:lvl1pPr lvl="0">
              <a:spcBef>
                <a:spcPts val="1000"/>
              </a:spcBef>
              <a:spcAft>
                <a:spcPts val="0"/>
              </a:spcAft>
              <a:buNone/>
              <a:defRPr/>
            </a:lvl1pPr>
            <a:lvl2pPr lvl="1">
              <a:spcBef>
                <a:spcPts val="1000"/>
              </a:spcBef>
              <a:spcAft>
                <a:spcPts val="0"/>
              </a:spcAft>
              <a:buNone/>
              <a:defRPr/>
            </a:lvl2pPr>
            <a:lvl3pPr lvl="2">
              <a:spcBef>
                <a:spcPts val="1000"/>
              </a:spcBef>
              <a:spcAft>
                <a:spcPts val="0"/>
              </a:spcAft>
              <a:buNone/>
              <a:defRPr/>
            </a:lvl3pPr>
            <a:lvl4pPr lvl="3">
              <a:spcBef>
                <a:spcPts val="1000"/>
              </a:spcBef>
              <a:spcAft>
                <a:spcPts val="0"/>
              </a:spcAft>
              <a:buNone/>
              <a:defRPr/>
            </a:lvl4pPr>
            <a:lvl5pPr lvl="4">
              <a:spcBef>
                <a:spcPts val="1000"/>
              </a:spcBef>
              <a:spcAft>
                <a:spcPts val="0"/>
              </a:spcAft>
              <a:buNone/>
              <a:defRPr/>
            </a:lvl5pPr>
            <a:lvl6pPr lvl="5">
              <a:spcBef>
                <a:spcPts val="1000"/>
              </a:spcBef>
              <a:spcAft>
                <a:spcPts val="0"/>
              </a:spcAft>
              <a:buNone/>
              <a:defRPr/>
            </a:lvl6pPr>
            <a:lvl7pPr lvl="6">
              <a:spcBef>
                <a:spcPts val="1000"/>
              </a:spcBef>
              <a:spcAft>
                <a:spcPts val="0"/>
              </a:spcAft>
              <a:buNone/>
              <a:defRPr/>
            </a:lvl7pPr>
            <a:lvl8pPr lvl="7">
              <a:spcBef>
                <a:spcPts val="1000"/>
              </a:spcBef>
              <a:spcAft>
                <a:spcPts val="0"/>
              </a:spcAft>
              <a:buNone/>
              <a:defRPr/>
            </a:lvl8pPr>
            <a:lvl9pPr lvl="8">
              <a:spcBef>
                <a:spcPts val="1000"/>
              </a:spcBef>
              <a:spcAft>
                <a:spcPts val="0"/>
              </a:spcAft>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content">
  <p:cSld name="Text content">
    <p:spTree>
      <p:nvGrpSpPr>
        <p:cNvPr id="32" name="Shape 32"/>
        <p:cNvGrpSpPr/>
        <p:nvPr/>
      </p:nvGrpSpPr>
      <p:grpSpPr>
        <a:xfrm>
          <a:off x="0" y="0"/>
          <a:ext cx="0" cy="0"/>
          <a:chOff x="0" y="0"/>
          <a:chExt cx="0" cy="0"/>
        </a:xfrm>
      </p:grpSpPr>
      <p:pic>
        <p:nvPicPr>
          <p:cNvPr descr="Image" id="33" name="Google Shape;33;p4"/>
          <p:cNvPicPr preferRelativeResize="0"/>
          <p:nvPr/>
        </p:nvPicPr>
        <p:blipFill rotWithShape="1">
          <a:blip r:embed="rId2">
            <a:alphaModFix/>
          </a:blip>
          <a:srcRect b="0" l="0" r="0" t="0"/>
          <a:stretch/>
        </p:blipFill>
        <p:spPr>
          <a:xfrm rot="10800000">
            <a:off x="11526723" y="6400800"/>
            <a:ext cx="673588" cy="457200"/>
          </a:xfrm>
          <a:prstGeom prst="rect">
            <a:avLst/>
          </a:prstGeom>
          <a:noFill/>
          <a:ln>
            <a:noFill/>
          </a:ln>
        </p:spPr>
      </p:pic>
      <p:pic>
        <p:nvPicPr>
          <p:cNvPr descr="Image" id="34" name="Google Shape;34;p4"/>
          <p:cNvPicPr preferRelativeResize="0"/>
          <p:nvPr/>
        </p:nvPicPr>
        <p:blipFill rotWithShape="1">
          <a:blip r:embed="rId3">
            <a:alphaModFix/>
          </a:blip>
          <a:srcRect b="0" l="0" r="0" t="0"/>
          <a:stretch/>
        </p:blipFill>
        <p:spPr>
          <a:xfrm>
            <a:off x="-1" y="1"/>
            <a:ext cx="1200151" cy="942974"/>
          </a:xfrm>
          <a:prstGeom prst="rect">
            <a:avLst/>
          </a:prstGeom>
          <a:noFill/>
          <a:ln>
            <a:noFill/>
          </a:ln>
        </p:spPr>
      </p:pic>
      <p:pic>
        <p:nvPicPr>
          <p:cNvPr descr="Image" id="35" name="Google Shape;35;p4"/>
          <p:cNvPicPr preferRelativeResize="0"/>
          <p:nvPr/>
        </p:nvPicPr>
        <p:blipFill rotWithShape="1">
          <a:blip r:embed="rId4">
            <a:alphaModFix/>
          </a:blip>
          <a:srcRect b="0" l="0" r="0" t="0"/>
          <a:stretch/>
        </p:blipFill>
        <p:spPr>
          <a:xfrm>
            <a:off x="155129" y="151881"/>
            <a:ext cx="426818" cy="553480"/>
          </a:xfrm>
          <a:prstGeom prst="rect">
            <a:avLst/>
          </a:prstGeom>
          <a:noFill/>
          <a:ln>
            <a:noFill/>
          </a:ln>
        </p:spPr>
      </p:pic>
      <p:cxnSp>
        <p:nvCxnSpPr>
          <p:cNvPr id="36" name="Google Shape;36;p4"/>
          <p:cNvCxnSpPr/>
          <p:nvPr/>
        </p:nvCxnSpPr>
        <p:spPr>
          <a:xfrm>
            <a:off x="0" y="937662"/>
            <a:ext cx="12200312" cy="0"/>
          </a:xfrm>
          <a:prstGeom prst="straightConnector1">
            <a:avLst/>
          </a:prstGeom>
          <a:noFill/>
          <a:ln cap="flat" cmpd="sng" w="19050">
            <a:solidFill>
              <a:srgbClr val="65D9F8"/>
            </a:solidFill>
            <a:prstDash val="solid"/>
            <a:miter lim="400000"/>
            <a:headEnd len="sm" w="sm" type="none"/>
            <a:tailEnd len="sm" w="sm" type="none"/>
          </a:ln>
        </p:spPr>
      </p:cxnSp>
      <p:sp>
        <p:nvSpPr>
          <p:cNvPr id="37" name="Google Shape;37;p4"/>
          <p:cNvSpPr txBox="1"/>
          <p:nvPr>
            <p:ph type="title"/>
          </p:nvPr>
        </p:nvSpPr>
        <p:spPr>
          <a:xfrm>
            <a:off x="1200150" y="91443"/>
            <a:ext cx="10533126" cy="783828"/>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38" name="Google Shape;38;p4"/>
          <p:cNvSpPr txBox="1"/>
          <p:nvPr/>
        </p:nvSpPr>
        <p:spPr>
          <a:xfrm>
            <a:off x="0" y="6603600"/>
            <a:ext cx="41478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dk1"/>
                </a:solidFill>
                <a:latin typeface="Nunito"/>
                <a:ea typeface="Nunito"/>
                <a:cs typeface="Nunito"/>
                <a:sym typeface="Nunito"/>
              </a:rPr>
              <a:t>© 2019 KOKO Networks Limited – Proprietary &amp; Confidential </a:t>
            </a:r>
            <a:endParaRPr b="1"/>
          </a:p>
        </p:txBody>
      </p:sp>
      <p:sp>
        <p:nvSpPr>
          <p:cNvPr id="39" name="Google Shape;39;p4"/>
          <p:cNvSpPr txBox="1"/>
          <p:nvPr>
            <p:ph idx="1" type="subTitle"/>
          </p:nvPr>
        </p:nvSpPr>
        <p:spPr>
          <a:xfrm>
            <a:off x="458724" y="1332470"/>
            <a:ext cx="11274552" cy="4851965"/>
          </a:xfrm>
          <a:prstGeom prst="rect">
            <a:avLst/>
          </a:prstGeom>
          <a:noFill/>
          <a:ln>
            <a:noFill/>
          </a:ln>
        </p:spPr>
        <p:txBody>
          <a:bodyPr anchorCtr="0" anchor="t" bIns="45700" lIns="91425" spcFirstLastPara="1" rIns="91425" wrap="square" tIns="45700">
            <a:noAutofit/>
          </a:bodyPr>
          <a:lstStyle>
            <a:lvl1pPr lvl="0" algn="l">
              <a:lnSpc>
                <a:spcPct val="120000"/>
              </a:lnSpc>
              <a:spcBef>
                <a:spcPts val="1000"/>
              </a:spcBef>
              <a:spcAft>
                <a:spcPts val="0"/>
              </a:spcAft>
              <a:buClr>
                <a:schemeClr val="dk1"/>
              </a:buClr>
              <a:buSzPts val="2800"/>
              <a:buNone/>
              <a:defRPr b="0" sz="28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cxnSp>
        <p:nvCxnSpPr>
          <p:cNvPr id="40" name="Google Shape;40;p4"/>
          <p:cNvCxnSpPr/>
          <p:nvPr/>
        </p:nvCxnSpPr>
        <p:spPr>
          <a:xfrm>
            <a:off x="-1" y="6387223"/>
            <a:ext cx="12198096" cy="13577"/>
          </a:xfrm>
          <a:prstGeom prst="straightConnector1">
            <a:avLst/>
          </a:prstGeom>
          <a:noFill/>
          <a:ln cap="flat" cmpd="sng" w="12700">
            <a:solidFill>
              <a:srgbClr val="000000"/>
            </a:solidFill>
            <a:prstDash val="solid"/>
            <a:miter lim="400000"/>
            <a:headEnd len="sm" w="sm" type="none"/>
            <a:tailEnd len="sm" w="sm" type="none"/>
          </a:ln>
        </p:spPr>
      </p:cxnSp>
      <p:sp>
        <p:nvSpPr>
          <p:cNvPr id="41" name="Google Shape;41;p4"/>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lvl1pPr lvl="0" algn="ctr">
              <a:buNone/>
              <a:defRPr b="1" sz="1400">
                <a:solidFill>
                  <a:srgbClr val="FFFFFF"/>
                </a:solidFill>
                <a:latin typeface="Nunito"/>
                <a:ea typeface="Nunito"/>
                <a:cs typeface="Nunito"/>
                <a:sym typeface="Nunito"/>
              </a:defRPr>
            </a:lvl1pPr>
            <a:lvl2pPr lvl="1" algn="ctr">
              <a:buNone/>
              <a:defRPr b="1" sz="1400">
                <a:solidFill>
                  <a:srgbClr val="FFFFFF"/>
                </a:solidFill>
                <a:latin typeface="Nunito"/>
                <a:ea typeface="Nunito"/>
                <a:cs typeface="Nunito"/>
                <a:sym typeface="Nunito"/>
              </a:defRPr>
            </a:lvl2pPr>
            <a:lvl3pPr lvl="2" algn="ctr">
              <a:buNone/>
              <a:defRPr b="1" sz="1400">
                <a:solidFill>
                  <a:srgbClr val="FFFFFF"/>
                </a:solidFill>
                <a:latin typeface="Nunito"/>
                <a:ea typeface="Nunito"/>
                <a:cs typeface="Nunito"/>
                <a:sym typeface="Nunito"/>
              </a:defRPr>
            </a:lvl3pPr>
            <a:lvl4pPr lvl="3" algn="ctr">
              <a:buNone/>
              <a:defRPr b="1" sz="1400">
                <a:solidFill>
                  <a:srgbClr val="FFFFFF"/>
                </a:solidFill>
                <a:latin typeface="Nunito"/>
                <a:ea typeface="Nunito"/>
                <a:cs typeface="Nunito"/>
                <a:sym typeface="Nunito"/>
              </a:defRPr>
            </a:lvl4pPr>
            <a:lvl5pPr lvl="4" algn="ctr">
              <a:buNone/>
              <a:defRPr b="1" sz="1400">
                <a:solidFill>
                  <a:srgbClr val="FFFFFF"/>
                </a:solidFill>
                <a:latin typeface="Nunito"/>
                <a:ea typeface="Nunito"/>
                <a:cs typeface="Nunito"/>
                <a:sym typeface="Nunito"/>
              </a:defRPr>
            </a:lvl5pPr>
            <a:lvl6pPr lvl="5" algn="ctr">
              <a:buNone/>
              <a:defRPr b="1" sz="1400">
                <a:solidFill>
                  <a:srgbClr val="FFFFFF"/>
                </a:solidFill>
                <a:latin typeface="Nunito"/>
                <a:ea typeface="Nunito"/>
                <a:cs typeface="Nunito"/>
                <a:sym typeface="Nunito"/>
              </a:defRPr>
            </a:lvl6pPr>
            <a:lvl7pPr lvl="6" algn="ctr">
              <a:buNone/>
              <a:defRPr b="1" sz="1400">
                <a:solidFill>
                  <a:srgbClr val="FFFFFF"/>
                </a:solidFill>
                <a:latin typeface="Nunito"/>
                <a:ea typeface="Nunito"/>
                <a:cs typeface="Nunito"/>
                <a:sym typeface="Nunito"/>
              </a:defRPr>
            </a:lvl7pPr>
            <a:lvl8pPr lvl="7" algn="ctr">
              <a:buNone/>
              <a:defRPr b="1" sz="1400">
                <a:solidFill>
                  <a:srgbClr val="FFFFFF"/>
                </a:solidFill>
                <a:latin typeface="Nunito"/>
                <a:ea typeface="Nunito"/>
                <a:cs typeface="Nunito"/>
                <a:sym typeface="Nunito"/>
              </a:defRPr>
            </a:lvl8pPr>
            <a:lvl9pPr lvl="8" algn="ctr">
              <a:buNone/>
              <a:defRPr b="1" sz="1400">
                <a:solidFill>
                  <a:srgbClr val="FFFFFF"/>
                </a:solidFill>
                <a:latin typeface="Nunito"/>
                <a:ea typeface="Nunito"/>
                <a:cs typeface="Nunito"/>
                <a:sym typeface="Nunito"/>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1">
  <p:cSld name="Section break 1">
    <p:spTree>
      <p:nvGrpSpPr>
        <p:cNvPr id="42" name="Shape 42"/>
        <p:cNvGrpSpPr/>
        <p:nvPr/>
      </p:nvGrpSpPr>
      <p:grpSpPr>
        <a:xfrm>
          <a:off x="0" y="0"/>
          <a:ext cx="0" cy="0"/>
          <a:chOff x="0" y="0"/>
          <a:chExt cx="0" cy="0"/>
        </a:xfrm>
      </p:grpSpPr>
      <p:pic>
        <p:nvPicPr>
          <p:cNvPr id="43" name="Google Shape;43;p5"/>
          <p:cNvPicPr preferRelativeResize="0"/>
          <p:nvPr/>
        </p:nvPicPr>
        <p:blipFill rotWithShape="1">
          <a:blip r:embed="rId2">
            <a:alphaModFix/>
          </a:blip>
          <a:srcRect b="0" l="0" r="0" t="0"/>
          <a:stretch/>
        </p:blipFill>
        <p:spPr>
          <a:xfrm>
            <a:off x="-1" y="3347"/>
            <a:ext cx="12192000" cy="6854653"/>
          </a:xfrm>
          <a:prstGeom prst="rect">
            <a:avLst/>
          </a:prstGeom>
          <a:noFill/>
          <a:ln>
            <a:noFill/>
          </a:ln>
        </p:spPr>
      </p:pic>
      <p:pic>
        <p:nvPicPr>
          <p:cNvPr descr="Image" id="44" name="Google Shape;44;p5"/>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45" name="Google Shape;45;p5"/>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46" name="Google Shape;46;p5"/>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47" name="Google Shape;47;p5"/>
          <p:cNvSpPr txBox="1"/>
          <p:nvPr>
            <p:ph type="title"/>
          </p:nvPr>
        </p:nvSpPr>
        <p:spPr>
          <a:xfrm>
            <a:off x="6740525" y="3005087"/>
            <a:ext cx="5095875"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2400"/>
              <a:buFont typeface="Nunito"/>
              <a:buNone/>
              <a:defRPr b="1" sz="2400">
                <a:latin typeface="Nunito"/>
                <a:ea typeface="Nunito"/>
                <a:cs typeface="Nunito"/>
                <a:sym typeface="Nunito"/>
              </a:defRPr>
            </a:lvl1pPr>
            <a:lvl2pPr lvl="1" algn="l">
              <a:lnSpc>
                <a:spcPct val="90000"/>
              </a:lnSpc>
              <a:spcBef>
                <a:spcPts val="0"/>
              </a:spcBef>
              <a:spcAft>
                <a:spcPts val="0"/>
              </a:spcAft>
              <a:buSzPts val="2400"/>
              <a:buFont typeface="Nunito"/>
              <a:buNone/>
              <a:defRPr b="1" sz="2400">
                <a:latin typeface="Nunito"/>
                <a:ea typeface="Nunito"/>
                <a:cs typeface="Nunito"/>
                <a:sym typeface="Nunito"/>
              </a:defRPr>
            </a:lvl2pPr>
            <a:lvl3pPr lvl="2" algn="l">
              <a:lnSpc>
                <a:spcPct val="90000"/>
              </a:lnSpc>
              <a:spcBef>
                <a:spcPts val="0"/>
              </a:spcBef>
              <a:spcAft>
                <a:spcPts val="0"/>
              </a:spcAft>
              <a:buSzPts val="2400"/>
              <a:buFont typeface="Nunito"/>
              <a:buNone/>
              <a:defRPr b="1" sz="2400">
                <a:latin typeface="Nunito"/>
                <a:ea typeface="Nunito"/>
                <a:cs typeface="Nunito"/>
                <a:sym typeface="Nunito"/>
              </a:defRPr>
            </a:lvl3pPr>
            <a:lvl4pPr lvl="3" algn="l">
              <a:lnSpc>
                <a:spcPct val="90000"/>
              </a:lnSpc>
              <a:spcBef>
                <a:spcPts val="0"/>
              </a:spcBef>
              <a:spcAft>
                <a:spcPts val="0"/>
              </a:spcAft>
              <a:buSzPts val="2400"/>
              <a:buFont typeface="Nunito"/>
              <a:buNone/>
              <a:defRPr b="1" sz="2400">
                <a:latin typeface="Nunito"/>
                <a:ea typeface="Nunito"/>
                <a:cs typeface="Nunito"/>
                <a:sym typeface="Nunito"/>
              </a:defRPr>
            </a:lvl4pPr>
            <a:lvl5pPr lvl="4" algn="l">
              <a:lnSpc>
                <a:spcPct val="90000"/>
              </a:lnSpc>
              <a:spcBef>
                <a:spcPts val="0"/>
              </a:spcBef>
              <a:spcAft>
                <a:spcPts val="0"/>
              </a:spcAft>
              <a:buSzPts val="2400"/>
              <a:buFont typeface="Nunito"/>
              <a:buNone/>
              <a:defRPr b="1" sz="2400">
                <a:latin typeface="Nunito"/>
                <a:ea typeface="Nunito"/>
                <a:cs typeface="Nunito"/>
                <a:sym typeface="Nunito"/>
              </a:defRPr>
            </a:lvl5pPr>
            <a:lvl6pPr lvl="5" algn="l">
              <a:lnSpc>
                <a:spcPct val="90000"/>
              </a:lnSpc>
              <a:spcBef>
                <a:spcPts val="0"/>
              </a:spcBef>
              <a:spcAft>
                <a:spcPts val="0"/>
              </a:spcAft>
              <a:buSzPts val="2400"/>
              <a:buFont typeface="Nunito"/>
              <a:buNone/>
              <a:defRPr b="1" sz="2400">
                <a:latin typeface="Nunito"/>
                <a:ea typeface="Nunito"/>
                <a:cs typeface="Nunito"/>
                <a:sym typeface="Nunito"/>
              </a:defRPr>
            </a:lvl6pPr>
            <a:lvl7pPr lvl="6" algn="l">
              <a:lnSpc>
                <a:spcPct val="90000"/>
              </a:lnSpc>
              <a:spcBef>
                <a:spcPts val="0"/>
              </a:spcBef>
              <a:spcAft>
                <a:spcPts val="0"/>
              </a:spcAft>
              <a:buSzPts val="2400"/>
              <a:buFont typeface="Nunito"/>
              <a:buNone/>
              <a:defRPr b="1" sz="2400">
                <a:latin typeface="Nunito"/>
                <a:ea typeface="Nunito"/>
                <a:cs typeface="Nunito"/>
                <a:sym typeface="Nunito"/>
              </a:defRPr>
            </a:lvl7pPr>
            <a:lvl8pPr lvl="7" algn="l">
              <a:lnSpc>
                <a:spcPct val="90000"/>
              </a:lnSpc>
              <a:spcBef>
                <a:spcPts val="0"/>
              </a:spcBef>
              <a:spcAft>
                <a:spcPts val="0"/>
              </a:spcAft>
              <a:buSzPts val="2400"/>
              <a:buFont typeface="Nunito"/>
              <a:buNone/>
              <a:defRPr b="1" sz="2400">
                <a:latin typeface="Nunito"/>
                <a:ea typeface="Nunito"/>
                <a:cs typeface="Nunito"/>
                <a:sym typeface="Nunito"/>
              </a:defRPr>
            </a:lvl8pPr>
            <a:lvl9pPr lvl="8"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48" name="Google Shape;48;p5"/>
          <p:cNvSpPr txBox="1"/>
          <p:nvPr>
            <p:ph idx="1" type="subTitle"/>
          </p:nvPr>
        </p:nvSpPr>
        <p:spPr>
          <a:xfrm>
            <a:off x="6740524" y="3812970"/>
            <a:ext cx="5095875"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1800"/>
              <a:buNone/>
              <a:defRPr sz="18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800"/>
              <a:buNone/>
              <a:defRPr/>
            </a:lvl4pPr>
            <a:lvl5pPr lvl="4" algn="ctr">
              <a:lnSpc>
                <a:spcPct val="90000"/>
              </a:lnSpc>
              <a:spcBef>
                <a:spcPts val="500"/>
              </a:spcBef>
              <a:spcAft>
                <a:spcPts val="0"/>
              </a:spcAft>
              <a:buClr>
                <a:schemeClr val="dk1"/>
              </a:buClr>
              <a:buSzPts val="1800"/>
              <a:buNone/>
              <a:defRPr/>
            </a:lvl5pPr>
            <a:lvl6pPr lvl="5" algn="ctr">
              <a:lnSpc>
                <a:spcPct val="90000"/>
              </a:lnSpc>
              <a:spcBef>
                <a:spcPts val="500"/>
              </a:spcBef>
              <a:spcAft>
                <a:spcPts val="0"/>
              </a:spcAft>
              <a:buClr>
                <a:schemeClr val="dk1"/>
              </a:buClr>
              <a:buSzPts val="1800"/>
              <a:buNone/>
              <a:defRPr/>
            </a:lvl6pPr>
            <a:lvl7pPr lvl="6" algn="ctr">
              <a:lnSpc>
                <a:spcPct val="90000"/>
              </a:lnSpc>
              <a:spcBef>
                <a:spcPts val="500"/>
              </a:spcBef>
              <a:spcAft>
                <a:spcPts val="0"/>
              </a:spcAft>
              <a:buClr>
                <a:schemeClr val="dk1"/>
              </a:buClr>
              <a:buSzPts val="1800"/>
              <a:buNone/>
              <a:defRPr/>
            </a:lvl7pPr>
            <a:lvl8pPr lvl="7" algn="ctr">
              <a:lnSpc>
                <a:spcPct val="90000"/>
              </a:lnSpc>
              <a:spcBef>
                <a:spcPts val="500"/>
              </a:spcBef>
              <a:spcAft>
                <a:spcPts val="0"/>
              </a:spcAft>
              <a:buClr>
                <a:schemeClr val="dk1"/>
              </a:buClr>
              <a:buSzPts val="1800"/>
              <a:buNone/>
              <a:defRPr/>
            </a:lvl8pPr>
            <a:lvl9pPr lvl="8" algn="ctr">
              <a:lnSpc>
                <a:spcPct val="90000"/>
              </a:lnSpc>
              <a:spcBef>
                <a:spcPts val="500"/>
              </a:spcBef>
              <a:spcAft>
                <a:spcPts val="0"/>
              </a:spcAft>
              <a:buClr>
                <a:schemeClr val="dk1"/>
              </a:buClr>
              <a:buSzPts val="1800"/>
              <a:buNone/>
              <a:defRPr/>
            </a:lvl9pPr>
          </a:lstStyle>
          <a:p/>
        </p:txBody>
      </p:sp>
      <p:sp>
        <p:nvSpPr>
          <p:cNvPr id="49" name="Google Shape;49;p5"/>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2">
  <p:cSld name="Section break 2">
    <p:spTree>
      <p:nvGrpSpPr>
        <p:cNvPr id="50" name="Shape 50"/>
        <p:cNvGrpSpPr/>
        <p:nvPr/>
      </p:nvGrpSpPr>
      <p:grpSpPr>
        <a:xfrm>
          <a:off x="0" y="0"/>
          <a:ext cx="0" cy="0"/>
          <a:chOff x="0" y="0"/>
          <a:chExt cx="0" cy="0"/>
        </a:xfrm>
      </p:grpSpPr>
      <p:pic>
        <p:nvPicPr>
          <p:cNvPr id="51" name="Google Shape;51;p6"/>
          <p:cNvPicPr preferRelativeResize="0"/>
          <p:nvPr/>
        </p:nvPicPr>
        <p:blipFill rotWithShape="1">
          <a:blip r:embed="rId2">
            <a:alphaModFix/>
          </a:blip>
          <a:srcRect b="0" l="0" r="0" t="0"/>
          <a:stretch/>
        </p:blipFill>
        <p:spPr>
          <a:xfrm>
            <a:off x="0" y="3347"/>
            <a:ext cx="12192000" cy="6854653"/>
          </a:xfrm>
          <a:prstGeom prst="rect">
            <a:avLst/>
          </a:prstGeom>
          <a:noFill/>
          <a:ln>
            <a:noFill/>
          </a:ln>
        </p:spPr>
      </p:pic>
      <p:pic>
        <p:nvPicPr>
          <p:cNvPr descr="Image" id="52" name="Google Shape;52;p6"/>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53" name="Google Shape;53;p6"/>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54" name="Google Shape;54;p6"/>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55" name="Google Shape;55;p6"/>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56" name="Google Shape;56;p6"/>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57" name="Google Shape;57;p6"/>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3">
  <p:cSld name="Section break 3">
    <p:spTree>
      <p:nvGrpSpPr>
        <p:cNvPr id="58" name="Shape 58"/>
        <p:cNvGrpSpPr/>
        <p:nvPr/>
      </p:nvGrpSpPr>
      <p:grpSpPr>
        <a:xfrm>
          <a:off x="0" y="0"/>
          <a:ext cx="0" cy="0"/>
          <a:chOff x="0" y="0"/>
          <a:chExt cx="0" cy="0"/>
        </a:xfrm>
      </p:grpSpPr>
      <p:pic>
        <p:nvPicPr>
          <p:cNvPr id="59" name="Google Shape;59;p7"/>
          <p:cNvPicPr preferRelativeResize="0"/>
          <p:nvPr/>
        </p:nvPicPr>
        <p:blipFill rotWithShape="1">
          <a:blip r:embed="rId2">
            <a:alphaModFix/>
          </a:blip>
          <a:srcRect b="0" l="0" r="0" t="0"/>
          <a:stretch/>
        </p:blipFill>
        <p:spPr>
          <a:xfrm>
            <a:off x="-8709" y="0"/>
            <a:ext cx="12197954" cy="6858000"/>
          </a:xfrm>
          <a:prstGeom prst="rect">
            <a:avLst/>
          </a:prstGeom>
          <a:noFill/>
          <a:ln>
            <a:noFill/>
          </a:ln>
        </p:spPr>
      </p:pic>
      <p:pic>
        <p:nvPicPr>
          <p:cNvPr descr="Image" id="60" name="Google Shape;60;p7"/>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61" name="Google Shape;61;p7"/>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62" name="Google Shape;62;p7"/>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63" name="Google Shape;63;p7"/>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64" name="Google Shape;64;p7"/>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65" name="Google Shape;65;p7"/>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4">
  <p:cSld name="Section break 4">
    <p:spTree>
      <p:nvGrpSpPr>
        <p:cNvPr id="66" name="Shape 66"/>
        <p:cNvGrpSpPr/>
        <p:nvPr/>
      </p:nvGrpSpPr>
      <p:grpSpPr>
        <a:xfrm>
          <a:off x="0" y="0"/>
          <a:ext cx="0" cy="0"/>
          <a:chOff x="0" y="0"/>
          <a:chExt cx="0" cy="0"/>
        </a:xfrm>
      </p:grpSpPr>
      <p:pic>
        <p:nvPicPr>
          <p:cNvPr id="67" name="Google Shape;67;p8"/>
          <p:cNvPicPr preferRelativeResize="0"/>
          <p:nvPr/>
        </p:nvPicPr>
        <p:blipFill rotWithShape="1">
          <a:blip r:embed="rId2">
            <a:alphaModFix/>
          </a:blip>
          <a:srcRect b="0" l="0" r="0" t="0"/>
          <a:stretch/>
        </p:blipFill>
        <p:spPr>
          <a:xfrm>
            <a:off x="-5953" y="0"/>
            <a:ext cx="12197953" cy="6858000"/>
          </a:xfrm>
          <a:prstGeom prst="rect">
            <a:avLst/>
          </a:prstGeom>
          <a:noFill/>
          <a:ln>
            <a:noFill/>
          </a:ln>
        </p:spPr>
      </p:pic>
      <p:pic>
        <p:nvPicPr>
          <p:cNvPr descr="Image" id="68" name="Google Shape;68;p8"/>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69" name="Google Shape;69;p8"/>
          <p:cNvCxnSpPr/>
          <p:nvPr/>
        </p:nvCxnSpPr>
        <p:spPr>
          <a:xfrm>
            <a:off x="6374418" y="3641018"/>
            <a:ext cx="5462100" cy="0"/>
          </a:xfrm>
          <a:prstGeom prst="straightConnector1">
            <a:avLst/>
          </a:prstGeom>
          <a:noFill/>
          <a:ln cap="flat" cmpd="sng" w="12700">
            <a:solidFill>
              <a:srgbClr val="000000"/>
            </a:solidFill>
            <a:prstDash val="solid"/>
            <a:miter lim="400000"/>
            <a:headEnd len="sm" w="sm" type="none"/>
            <a:tailEnd len="sm" w="sm" type="none"/>
          </a:ln>
        </p:spPr>
      </p:cxnSp>
      <p:cxnSp>
        <p:nvCxnSpPr>
          <p:cNvPr id="70" name="Google Shape;70;p8"/>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71" name="Google Shape;71;p8"/>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72" name="Google Shape;72;p8"/>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73" name="Google Shape;73;p8"/>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5">
  <p:cSld name="Section break 5">
    <p:spTree>
      <p:nvGrpSpPr>
        <p:cNvPr id="74" name="Shape 74"/>
        <p:cNvGrpSpPr/>
        <p:nvPr/>
      </p:nvGrpSpPr>
      <p:grpSpPr>
        <a:xfrm>
          <a:off x="0" y="0"/>
          <a:ext cx="0" cy="0"/>
          <a:chOff x="0" y="0"/>
          <a:chExt cx="0" cy="0"/>
        </a:xfrm>
      </p:grpSpPr>
      <p:pic>
        <p:nvPicPr>
          <p:cNvPr id="75" name="Google Shape;75;p9"/>
          <p:cNvPicPr preferRelativeResize="0"/>
          <p:nvPr/>
        </p:nvPicPr>
        <p:blipFill rotWithShape="1">
          <a:blip r:embed="rId2">
            <a:alphaModFix/>
          </a:blip>
          <a:srcRect b="0" l="0" r="0" t="0"/>
          <a:stretch/>
        </p:blipFill>
        <p:spPr>
          <a:xfrm>
            <a:off x="-1" y="-18496"/>
            <a:ext cx="12188952" cy="6894992"/>
          </a:xfrm>
          <a:prstGeom prst="rect">
            <a:avLst/>
          </a:prstGeom>
          <a:noFill/>
          <a:ln>
            <a:noFill/>
          </a:ln>
        </p:spPr>
      </p:pic>
      <p:pic>
        <p:nvPicPr>
          <p:cNvPr descr="Image" id="76" name="Google Shape;76;p9"/>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77" name="Google Shape;77;p9"/>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78" name="Google Shape;78;p9"/>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79" name="Google Shape;79;p9"/>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80" name="Google Shape;80;p9"/>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81" name="Google Shape;81;p9"/>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6">
  <p:cSld name="Section break 6">
    <p:spTree>
      <p:nvGrpSpPr>
        <p:cNvPr id="82" name="Shape 82"/>
        <p:cNvGrpSpPr/>
        <p:nvPr/>
      </p:nvGrpSpPr>
      <p:grpSpPr>
        <a:xfrm>
          <a:off x="0" y="0"/>
          <a:ext cx="0" cy="0"/>
          <a:chOff x="0" y="0"/>
          <a:chExt cx="0" cy="0"/>
        </a:xfrm>
      </p:grpSpPr>
      <p:pic>
        <p:nvPicPr>
          <p:cNvPr id="83" name="Google Shape;83;p10"/>
          <p:cNvPicPr preferRelativeResize="0"/>
          <p:nvPr/>
        </p:nvPicPr>
        <p:blipFill rotWithShape="1">
          <a:blip r:embed="rId2">
            <a:alphaModFix/>
          </a:blip>
          <a:srcRect b="0" l="0" r="0" t="0"/>
          <a:stretch/>
        </p:blipFill>
        <p:spPr>
          <a:xfrm>
            <a:off x="0" y="0"/>
            <a:ext cx="12197954" cy="6858000"/>
          </a:xfrm>
          <a:prstGeom prst="rect">
            <a:avLst/>
          </a:prstGeom>
          <a:noFill/>
          <a:ln>
            <a:noFill/>
          </a:ln>
        </p:spPr>
      </p:pic>
      <p:pic>
        <p:nvPicPr>
          <p:cNvPr descr="Image" id="84" name="Google Shape;84;p10"/>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85" name="Google Shape;85;p10"/>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86" name="Google Shape;86;p10"/>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87" name="Google Shape;87;p10"/>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88" name="Google Shape;88;p10"/>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89" name="Google Shape;89;p10"/>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10.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19" Type="http://schemas.openxmlformats.org/officeDocument/2006/relationships/theme" Target="../theme/theme1.xml"/><Relationship Id="rId6" Type="http://schemas.openxmlformats.org/officeDocument/2006/relationships/slideLayout" Target="../slideLayouts/slideLayout5.xml"/><Relationship Id="rId18" Type="http://schemas.openxmlformats.org/officeDocument/2006/relationships/slideLayout" Target="../slideLayouts/slideLayout17.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pic>
        <p:nvPicPr>
          <p:cNvPr id="10" name="Google Shape;10;p1"/>
          <p:cNvPicPr preferRelativeResize="0"/>
          <p:nvPr/>
        </p:nvPicPr>
        <p:blipFill rotWithShape="1">
          <a:blip r:embed="rId1">
            <a:alphaModFix/>
          </a:blip>
          <a:srcRect b="0" l="0" r="0" t="0"/>
          <a:stretch/>
        </p:blipFill>
        <p:spPr>
          <a:xfrm>
            <a:off x="1588" y="1588"/>
            <a:ext cx="1588" cy="1588"/>
          </a:xfrm>
          <a:prstGeom prst="rect">
            <a:avLst/>
          </a:prstGeom>
          <a:noFill/>
          <a:ln>
            <a:noFill/>
          </a:ln>
        </p:spPr>
      </p:pic>
      <p:sp>
        <p:nvSpPr>
          <p:cNvPr id="11" name="Google Shape;11;p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1pPr>
            <a:lvl2pPr lvl="1"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2pPr>
            <a:lvl3pPr lvl="2"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3pPr>
            <a:lvl4pPr lvl="3"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4pPr>
            <a:lvl5pPr lvl="4"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5pPr>
            <a:lvl6pPr lvl="5"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6pPr>
            <a:lvl7pPr lvl="6"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7pPr>
            <a:lvl8pPr lvl="7"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8pPr>
            <a:lvl9pPr lvl="8"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9pPr>
          </a:lstStyle>
          <a:p/>
        </p:txBody>
      </p:sp>
      <p:sp>
        <p:nvSpPr>
          <p:cNvPr id="12" name="Google Shape;12;p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Nunito SemiBold"/>
              <a:buChar char="•"/>
              <a:defRPr i="0" sz="2800" u="none" cap="none" strike="noStrike">
                <a:solidFill>
                  <a:schemeClr val="dk1"/>
                </a:solidFill>
                <a:latin typeface="Nunito SemiBold"/>
                <a:ea typeface="Nunito SemiBold"/>
                <a:cs typeface="Nunito SemiBold"/>
                <a:sym typeface="Nunito SemiBold"/>
              </a:defRPr>
            </a:lvl1pPr>
            <a:lvl2pPr indent="-381000" lvl="1" marL="914400" marR="0" rtl="0" algn="l">
              <a:lnSpc>
                <a:spcPct val="90000"/>
              </a:lnSpc>
              <a:spcBef>
                <a:spcPts val="500"/>
              </a:spcBef>
              <a:spcAft>
                <a:spcPts val="0"/>
              </a:spcAft>
              <a:buClr>
                <a:schemeClr val="dk1"/>
              </a:buClr>
              <a:buSzPts val="2400"/>
              <a:buFont typeface="Nunito SemiBold"/>
              <a:buChar char="•"/>
              <a:defRPr i="0" sz="2400" u="none" cap="none" strike="noStrike">
                <a:solidFill>
                  <a:schemeClr val="dk1"/>
                </a:solidFill>
                <a:latin typeface="Nunito SemiBold"/>
                <a:ea typeface="Nunito SemiBold"/>
                <a:cs typeface="Nunito SemiBold"/>
                <a:sym typeface="Nunito SemiBold"/>
              </a:defRPr>
            </a:lvl2pPr>
            <a:lvl3pPr indent="-355600" lvl="2" marL="1371600" marR="0" rtl="0" algn="l">
              <a:lnSpc>
                <a:spcPct val="90000"/>
              </a:lnSpc>
              <a:spcBef>
                <a:spcPts val="500"/>
              </a:spcBef>
              <a:spcAft>
                <a:spcPts val="0"/>
              </a:spcAft>
              <a:buClr>
                <a:schemeClr val="dk1"/>
              </a:buClr>
              <a:buSzPts val="2000"/>
              <a:buFont typeface="Nunito SemiBold"/>
              <a:buChar char="•"/>
              <a:defRPr i="0" sz="2000" u="none" cap="none" strike="noStrike">
                <a:solidFill>
                  <a:schemeClr val="dk1"/>
                </a:solidFill>
                <a:latin typeface="Nunito SemiBold"/>
                <a:ea typeface="Nunito SemiBold"/>
                <a:cs typeface="Nunito SemiBold"/>
                <a:sym typeface="Nunito SemiBold"/>
              </a:defRPr>
            </a:lvl3pPr>
            <a:lvl4pPr indent="-342900" lvl="3" marL="18288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4pPr>
            <a:lvl5pPr indent="-342900" lvl="4" marL="22860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5pPr>
            <a:lvl6pPr indent="-342900" lvl="5" marL="27432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6pPr>
            <a:lvl7pPr indent="-342900" lvl="6" marL="32004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7pPr>
            <a:lvl8pPr indent="-342900" lvl="7" marL="36576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8pPr>
            <a:lvl9pPr indent="-342900" lvl="8" marL="41148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9pPr>
          </a:lstStyle>
          <a:p/>
        </p:txBody>
      </p:sp>
      <p:sp>
        <p:nvSpPr>
          <p:cNvPr id="13" name="Google Shape;13;p1"/>
          <p:cNvSpPr txBox="1"/>
          <p:nvPr>
            <p:ph idx="12" type="sldNum"/>
          </p:nvPr>
        </p:nvSpPr>
        <p:spPr>
          <a:xfrm>
            <a:off x="11409045" y="6333134"/>
            <a:ext cx="731700" cy="525000"/>
          </a:xfrm>
          <a:prstGeom prst="rect">
            <a:avLst/>
          </a:prstGeom>
          <a:noFill/>
          <a:ln>
            <a:noFill/>
          </a:ln>
        </p:spPr>
        <p:txBody>
          <a:bodyPr anchorCtr="0" anchor="t" bIns="91425" lIns="91425" spcFirstLastPara="1" rIns="91425" wrap="square" tIns="91425">
            <a:noAutofit/>
          </a:bodyPr>
          <a:lstStyle>
            <a:lvl1pPr lvl="0" algn="r">
              <a:buNone/>
              <a:defRPr sz="1300">
                <a:solidFill>
                  <a:schemeClr val="dk1"/>
                </a:solidFill>
                <a:latin typeface="Nunito SemiBold"/>
                <a:ea typeface="Nunito SemiBold"/>
                <a:cs typeface="Nunito SemiBold"/>
                <a:sym typeface="Nunito SemiBold"/>
              </a:defRPr>
            </a:lvl1pPr>
            <a:lvl2pPr lvl="1" algn="r">
              <a:buNone/>
              <a:defRPr sz="1300">
                <a:solidFill>
                  <a:schemeClr val="dk1"/>
                </a:solidFill>
                <a:latin typeface="Nunito SemiBold"/>
                <a:ea typeface="Nunito SemiBold"/>
                <a:cs typeface="Nunito SemiBold"/>
                <a:sym typeface="Nunito SemiBold"/>
              </a:defRPr>
            </a:lvl2pPr>
            <a:lvl3pPr lvl="2" algn="r">
              <a:buNone/>
              <a:defRPr sz="1300">
                <a:solidFill>
                  <a:schemeClr val="dk1"/>
                </a:solidFill>
                <a:latin typeface="Nunito SemiBold"/>
                <a:ea typeface="Nunito SemiBold"/>
                <a:cs typeface="Nunito SemiBold"/>
                <a:sym typeface="Nunito SemiBold"/>
              </a:defRPr>
            </a:lvl3pPr>
            <a:lvl4pPr lvl="3" algn="r">
              <a:buNone/>
              <a:defRPr sz="1300">
                <a:solidFill>
                  <a:schemeClr val="dk1"/>
                </a:solidFill>
                <a:latin typeface="Nunito SemiBold"/>
                <a:ea typeface="Nunito SemiBold"/>
                <a:cs typeface="Nunito SemiBold"/>
                <a:sym typeface="Nunito SemiBold"/>
              </a:defRPr>
            </a:lvl4pPr>
            <a:lvl5pPr lvl="4" algn="r">
              <a:buNone/>
              <a:defRPr sz="1300">
                <a:solidFill>
                  <a:schemeClr val="dk1"/>
                </a:solidFill>
                <a:latin typeface="Nunito SemiBold"/>
                <a:ea typeface="Nunito SemiBold"/>
                <a:cs typeface="Nunito SemiBold"/>
                <a:sym typeface="Nunito SemiBold"/>
              </a:defRPr>
            </a:lvl5pPr>
            <a:lvl6pPr lvl="5" algn="r">
              <a:buNone/>
              <a:defRPr sz="1300">
                <a:solidFill>
                  <a:schemeClr val="dk1"/>
                </a:solidFill>
                <a:latin typeface="Nunito SemiBold"/>
                <a:ea typeface="Nunito SemiBold"/>
                <a:cs typeface="Nunito SemiBold"/>
                <a:sym typeface="Nunito SemiBold"/>
              </a:defRPr>
            </a:lvl6pPr>
            <a:lvl7pPr lvl="6" algn="r">
              <a:buNone/>
              <a:defRPr sz="1300">
                <a:solidFill>
                  <a:schemeClr val="dk1"/>
                </a:solidFill>
                <a:latin typeface="Nunito SemiBold"/>
                <a:ea typeface="Nunito SemiBold"/>
                <a:cs typeface="Nunito SemiBold"/>
                <a:sym typeface="Nunito SemiBold"/>
              </a:defRPr>
            </a:lvl7pPr>
            <a:lvl8pPr lvl="7" algn="r">
              <a:buNone/>
              <a:defRPr sz="1300">
                <a:solidFill>
                  <a:schemeClr val="dk1"/>
                </a:solidFill>
                <a:latin typeface="Nunito SemiBold"/>
                <a:ea typeface="Nunito SemiBold"/>
                <a:cs typeface="Nunito SemiBold"/>
                <a:sym typeface="Nunito SemiBold"/>
              </a:defRPr>
            </a:lvl8pPr>
            <a:lvl9pPr lvl="8" algn="r">
              <a:buNone/>
              <a:defRPr sz="1300">
                <a:solidFill>
                  <a:schemeClr val="dk1"/>
                </a:solidFill>
                <a:latin typeface="Nunito SemiBold"/>
                <a:ea typeface="Nunito SemiBold"/>
                <a:cs typeface="Nunito SemiBold"/>
                <a:sym typeface="Nunito SemiBold"/>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https://kokohelpdesk.freshservice.com/helpdesk/tickets/11460"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xml"/><Relationship Id="rId3" Type="http://schemas.openxmlformats.org/officeDocument/2006/relationships/slide" Target="/ppt/slides/slide3.xml"/><Relationship Id="rId4" Type="http://schemas.openxmlformats.org/officeDocument/2006/relationships/slide" Target="/ppt/slides/slide4.xml"/><Relationship Id="rId5" Type="http://schemas.openxmlformats.org/officeDocument/2006/relationships/slide" Target="/ppt/slides/slide5.xml"/><Relationship Id="rId6" Type="http://schemas.openxmlformats.org/officeDocument/2006/relationships/slide" Target="/ppt/slides/slide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hyperlink" Target="https://docs.google.com/spreadsheets/d/1P-jxnDkh5pXbv8OXjJZDN3hcTPp85c6Ibo5s77ExajQ/edit#gid=1752682167"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hyperlink" Target="https://kokohelpdesk.freshservice.com/helpdesk/tickets/14441"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19"/>
          <p:cNvSpPr txBox="1"/>
          <p:nvPr>
            <p:ph type="title"/>
          </p:nvPr>
        </p:nvSpPr>
        <p:spPr>
          <a:xfrm>
            <a:off x="6222832" y="2386450"/>
            <a:ext cx="5477400" cy="981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CONTROLLER TEMPERATURE OUT OF SPEC</a:t>
            </a:r>
            <a:r>
              <a:rPr lang="en-US"/>
              <a:t> INVESTIGATION</a:t>
            </a:r>
            <a:endParaRPr sz="2400"/>
          </a:p>
        </p:txBody>
      </p:sp>
      <p:sp>
        <p:nvSpPr>
          <p:cNvPr id="166" name="Google Shape;166;p19"/>
          <p:cNvSpPr txBox="1"/>
          <p:nvPr/>
        </p:nvSpPr>
        <p:spPr>
          <a:xfrm>
            <a:off x="6257925" y="3615554"/>
            <a:ext cx="5369400" cy="7461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sz="1800">
                <a:solidFill>
                  <a:srgbClr val="000000"/>
                </a:solidFill>
                <a:latin typeface="Nunito SemiBold"/>
                <a:ea typeface="Nunito SemiBold"/>
                <a:cs typeface="Nunito SemiBold"/>
                <a:sym typeface="Nunito SemiBold"/>
              </a:rPr>
              <a:t>NOC: </a:t>
            </a:r>
            <a:r>
              <a:rPr lang="en-US" sz="1800" u="sng">
                <a:solidFill>
                  <a:schemeClr val="hlink"/>
                </a:solidFill>
                <a:latin typeface="Nunito SemiBold"/>
                <a:ea typeface="Nunito SemiBold"/>
                <a:cs typeface="Nunito SemiBold"/>
                <a:sym typeface="Nunito SemiBold"/>
                <a:hlinkClick r:id="rId3"/>
              </a:rPr>
              <a:t>INC-11460</a:t>
            </a:r>
            <a:r>
              <a:rPr lang="en-US" sz="1800">
                <a:solidFill>
                  <a:srgbClr val="000000"/>
                </a:solidFill>
                <a:latin typeface="Nunito SemiBold"/>
                <a:ea typeface="Nunito SemiBold"/>
                <a:cs typeface="Nunito SemiBold"/>
                <a:sym typeface="Nunito SemiBold"/>
              </a:rPr>
              <a:t> </a:t>
            </a:r>
            <a:endParaRPr sz="1800">
              <a:solidFill>
                <a:srgbClr val="000000"/>
              </a:solidFill>
              <a:latin typeface="Nunito SemiBold"/>
              <a:ea typeface="Nunito SemiBold"/>
              <a:cs typeface="Nunito SemiBold"/>
              <a:sym typeface="Nunito SemiBo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20"/>
          <p:cNvSpPr txBox="1"/>
          <p:nvPr>
            <p:ph idx="1" type="subTitle"/>
          </p:nvPr>
        </p:nvSpPr>
        <p:spPr>
          <a:xfrm>
            <a:off x="6609550" y="2767500"/>
            <a:ext cx="5325900" cy="3502800"/>
          </a:xfrm>
          <a:prstGeom prst="rect">
            <a:avLst/>
          </a:prstGeom>
        </p:spPr>
        <p:txBody>
          <a:bodyPr anchorCtr="0" anchor="t" bIns="45700" lIns="91425" spcFirstLastPara="1" rIns="91425" wrap="square" tIns="45700">
            <a:noAutofit/>
          </a:bodyPr>
          <a:lstStyle/>
          <a:p>
            <a:pPr indent="-457200" lvl="0" marL="609600" rtl="0" algn="l">
              <a:spcBef>
                <a:spcPts val="1000"/>
              </a:spcBef>
              <a:spcAft>
                <a:spcPts val="0"/>
              </a:spcAft>
              <a:buSzPts val="2400"/>
              <a:buAutoNum type="arabicPeriod"/>
            </a:pPr>
            <a:r>
              <a:rPr lang="en-US" u="sng">
                <a:solidFill>
                  <a:schemeClr val="hlink"/>
                </a:solidFill>
                <a:hlinkClick action="ppaction://hlinksldjump" r:id="rId3"/>
              </a:rPr>
              <a:t>Issue Definition</a:t>
            </a:r>
            <a:endParaRPr/>
          </a:p>
          <a:p>
            <a:pPr indent="-457200" lvl="0" marL="609600" rtl="0" algn="l">
              <a:spcBef>
                <a:spcPts val="0"/>
              </a:spcBef>
              <a:spcAft>
                <a:spcPts val="0"/>
              </a:spcAft>
              <a:buSzPts val="2400"/>
              <a:buAutoNum type="arabicPeriod"/>
            </a:pPr>
            <a:r>
              <a:rPr lang="en-US" u="sng">
                <a:solidFill>
                  <a:schemeClr val="hlink"/>
                </a:solidFill>
                <a:hlinkClick action="ppaction://hlinksldjump" r:id="rId4"/>
              </a:rPr>
              <a:t>What We Know</a:t>
            </a:r>
            <a:endParaRPr/>
          </a:p>
          <a:p>
            <a:pPr indent="-457200" lvl="0" marL="609600" rtl="0" algn="l">
              <a:spcBef>
                <a:spcPts val="0"/>
              </a:spcBef>
              <a:spcAft>
                <a:spcPts val="0"/>
              </a:spcAft>
              <a:buSzPts val="2400"/>
              <a:buAutoNum type="arabicPeriod"/>
            </a:pPr>
            <a:r>
              <a:rPr lang="en-US" u="sng">
                <a:solidFill>
                  <a:schemeClr val="hlink"/>
                </a:solidFill>
                <a:hlinkClick action="ppaction://hlinksldjump" r:id="rId5"/>
              </a:rPr>
              <a:t>Further Observations</a:t>
            </a:r>
            <a:endParaRPr/>
          </a:p>
          <a:p>
            <a:pPr indent="-457200" lvl="0" marL="609600" rtl="0" algn="l">
              <a:spcBef>
                <a:spcPts val="0"/>
              </a:spcBef>
              <a:spcAft>
                <a:spcPts val="0"/>
              </a:spcAft>
              <a:buSzPts val="2400"/>
              <a:buAutoNum type="arabicPeriod"/>
            </a:pPr>
            <a:r>
              <a:rPr lang="en-US" u="sng">
                <a:solidFill>
                  <a:schemeClr val="hlink"/>
                </a:solidFill>
                <a:hlinkClick action="ppaction://hlinksldjump" r:id="rId6"/>
              </a:rPr>
              <a:t>Recommendations</a:t>
            </a:r>
            <a:endParaRPr/>
          </a:p>
          <a:p>
            <a:pPr indent="0" lvl="0" marL="609600" rtl="0" algn="l">
              <a:spcBef>
                <a:spcPts val="1000"/>
              </a:spcBef>
              <a:spcAft>
                <a:spcPts val="0"/>
              </a:spcAft>
              <a:buNone/>
            </a:pPr>
            <a:r>
              <a:rPr lang="en-US"/>
              <a:t> </a:t>
            </a:r>
            <a:endParaRPr/>
          </a:p>
          <a:p>
            <a:pPr indent="0" lvl="0" marL="0" rtl="0" algn="l">
              <a:spcBef>
                <a:spcPts val="100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21"/>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Issue Definition</a:t>
            </a:r>
            <a:endParaRPr/>
          </a:p>
        </p:txBody>
      </p:sp>
      <p:sp>
        <p:nvSpPr>
          <p:cNvPr id="178" name="Google Shape;178;p21"/>
          <p:cNvSpPr txBox="1"/>
          <p:nvPr>
            <p:ph idx="1" type="subTitle"/>
          </p:nvPr>
        </p:nvSpPr>
        <p:spPr>
          <a:xfrm>
            <a:off x="478350" y="1012625"/>
            <a:ext cx="11062800" cy="4301400"/>
          </a:xfrm>
          <a:prstGeom prst="rect">
            <a:avLst/>
          </a:prstGeom>
        </p:spPr>
        <p:txBody>
          <a:bodyPr anchorCtr="0" anchor="t" bIns="45700" lIns="91425" spcFirstLastPara="1" rIns="91425" wrap="square" tIns="45700">
            <a:noAutofit/>
          </a:bodyPr>
          <a:lstStyle/>
          <a:p>
            <a:pPr indent="-406400" lvl="0" marL="457200" rtl="0" algn="l">
              <a:spcBef>
                <a:spcPts val="1000"/>
              </a:spcBef>
              <a:spcAft>
                <a:spcPts val="0"/>
              </a:spcAft>
              <a:buSzPts val="2800"/>
              <a:buChar char="●"/>
            </a:pPr>
            <a:r>
              <a:rPr lang="en-US"/>
              <a:t>Error 069 takes a number of KPs out of service at varying regularity when the controller temperature exceeds 50°c depending on the daily weather conditions.</a:t>
            </a:r>
            <a:endParaRPr/>
          </a:p>
          <a:p>
            <a:pPr indent="-406400" lvl="0" marL="457200" rtl="0" algn="l">
              <a:spcBef>
                <a:spcPts val="0"/>
              </a:spcBef>
              <a:spcAft>
                <a:spcPts val="0"/>
              </a:spcAft>
              <a:buSzPts val="2800"/>
              <a:buChar char="●"/>
            </a:pPr>
            <a:r>
              <a:rPr lang="en-US"/>
              <a:t>The KPs with most frequent occurrences have been established to be mounted in locations where they are exposed to direct sunlight at certain times during the day.</a:t>
            </a:r>
            <a:endParaRPr/>
          </a:p>
          <a:p>
            <a:pPr indent="-406400" lvl="0" marL="457200" rtl="0" algn="l">
              <a:spcBef>
                <a:spcPts val="0"/>
              </a:spcBef>
              <a:spcAft>
                <a:spcPts val="0"/>
              </a:spcAft>
              <a:buSzPts val="2800"/>
              <a:buChar char="●"/>
            </a:pPr>
            <a:r>
              <a:rPr lang="en-US"/>
              <a:t>The time period this is likely to be experienced is between 11.00a.m and 3.00p.m</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l">
              <a:lnSpc>
                <a:spcPct val="100000"/>
              </a:lnSpc>
              <a:spcBef>
                <a:spcPts val="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0"/>
              </a:spcAft>
              <a:buClr>
                <a:schemeClr val="dk1"/>
              </a:buClr>
              <a:buSzPts val="1100"/>
              <a:buFont typeface="Arial"/>
              <a:buNone/>
            </a:pPr>
            <a:r>
              <a:t/>
            </a:r>
            <a:endParaRPr/>
          </a:p>
          <a:p>
            <a:pPr indent="0" lvl="0" marL="0" rtl="0" algn="l">
              <a:spcBef>
                <a:spcPts val="1000"/>
              </a:spcBef>
              <a:spcAft>
                <a:spcPts val="0"/>
              </a:spcAft>
              <a:buNone/>
            </a:pPr>
            <a:r>
              <a:t/>
            </a:r>
            <a:endParaRPr/>
          </a:p>
          <a:p>
            <a:pPr indent="0" lvl="0" marL="0" rtl="0" algn="l">
              <a:spcBef>
                <a:spcPts val="1000"/>
              </a:spcBef>
              <a:spcAft>
                <a:spcPts val="0"/>
              </a:spcAft>
              <a:buNone/>
            </a:pPr>
            <a:r>
              <a:rPr lang="en-US"/>
              <a:t> </a:t>
            </a:r>
            <a:endParaRPr/>
          </a:p>
        </p:txBody>
      </p:sp>
      <p:sp>
        <p:nvSpPr>
          <p:cNvPr id="179" name="Google Shape;179;p21"/>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22"/>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What We Know</a:t>
            </a:r>
            <a:endParaRPr/>
          </a:p>
        </p:txBody>
      </p:sp>
      <p:sp>
        <p:nvSpPr>
          <p:cNvPr id="186" name="Google Shape;186;p22"/>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graphicFrame>
        <p:nvGraphicFramePr>
          <p:cNvPr id="187" name="Google Shape;187;p22"/>
          <p:cNvGraphicFramePr/>
          <p:nvPr/>
        </p:nvGraphicFramePr>
        <p:xfrm>
          <a:off x="952500" y="1782425"/>
          <a:ext cx="3000000" cy="3000000"/>
        </p:xfrm>
        <a:graphic>
          <a:graphicData uri="http://schemas.openxmlformats.org/drawingml/2006/table">
            <a:tbl>
              <a:tblPr>
                <a:noFill/>
                <a:tableStyleId>{E470F9E1-DDCB-4BE9-A0F4-098396A07058}</a:tableStyleId>
              </a:tblPr>
              <a:tblGrid>
                <a:gridCol w="5143500"/>
                <a:gridCol w="5143500"/>
              </a:tblGrid>
              <a:tr h="381000">
                <a:tc>
                  <a:txBody>
                    <a:bodyPr/>
                    <a:lstStyle/>
                    <a:p>
                      <a:pPr indent="0" lvl="0" marL="0" rtl="0" algn="l">
                        <a:spcBef>
                          <a:spcPts val="0"/>
                        </a:spcBef>
                        <a:spcAft>
                          <a:spcPts val="0"/>
                        </a:spcAft>
                        <a:buNone/>
                      </a:pPr>
                      <a:r>
                        <a:rPr lang="en-US" sz="1800"/>
                        <a:t>max controller temperature </a:t>
                      </a:r>
                      <a:endParaRPr sz="1800"/>
                    </a:p>
                  </a:txBody>
                  <a:tcPr marT="91425" marB="91425" marR="91425" marL="91425"/>
                </a:tc>
                <a:tc>
                  <a:txBody>
                    <a:bodyPr/>
                    <a:lstStyle/>
                    <a:p>
                      <a:pPr indent="0" lvl="0" marL="0" rtl="0" algn="l">
                        <a:spcBef>
                          <a:spcPts val="0"/>
                        </a:spcBef>
                        <a:spcAft>
                          <a:spcPts val="0"/>
                        </a:spcAft>
                        <a:buNone/>
                      </a:pPr>
                      <a:r>
                        <a:rPr lang="en-US" sz="1800"/>
                        <a:t>66</a:t>
                      </a:r>
                      <a:r>
                        <a:rPr lang="en-US" sz="1800">
                          <a:solidFill>
                            <a:schemeClr val="dk1"/>
                          </a:solidFill>
                          <a:latin typeface="Nunito"/>
                          <a:ea typeface="Nunito"/>
                          <a:cs typeface="Nunito"/>
                          <a:sym typeface="Nunito"/>
                        </a:rPr>
                        <a:t>°c</a:t>
                      </a:r>
                      <a:endParaRPr sz="1800"/>
                    </a:p>
                  </a:txBody>
                  <a:tcPr marT="91425" marB="91425" marR="91425" marL="91425"/>
                </a:tc>
              </a:tr>
              <a:tr h="381000">
                <a:tc>
                  <a:txBody>
                    <a:bodyPr/>
                    <a:lstStyle/>
                    <a:p>
                      <a:pPr indent="0" lvl="0" marL="0" rtl="0" algn="l">
                        <a:spcBef>
                          <a:spcPts val="0"/>
                        </a:spcBef>
                        <a:spcAft>
                          <a:spcPts val="0"/>
                        </a:spcAft>
                        <a:buNone/>
                      </a:pPr>
                      <a:r>
                        <a:rPr lang="en-US" sz="1800"/>
                        <a:t>median of unique max controller temperatures </a:t>
                      </a:r>
                      <a:endParaRPr sz="1800"/>
                    </a:p>
                  </a:txBody>
                  <a:tcPr marT="91425" marB="91425" marR="91425" marL="91425"/>
                </a:tc>
                <a:tc>
                  <a:txBody>
                    <a:bodyPr/>
                    <a:lstStyle/>
                    <a:p>
                      <a:pPr indent="0" lvl="0" marL="0" rtl="0" algn="l">
                        <a:spcBef>
                          <a:spcPts val="0"/>
                        </a:spcBef>
                        <a:spcAft>
                          <a:spcPts val="0"/>
                        </a:spcAft>
                        <a:buNone/>
                      </a:pPr>
                      <a:r>
                        <a:rPr lang="en-US" sz="1800"/>
                        <a:t>55</a:t>
                      </a:r>
                      <a:r>
                        <a:rPr lang="en-US" sz="1800">
                          <a:solidFill>
                            <a:schemeClr val="dk1"/>
                          </a:solidFill>
                          <a:latin typeface="Nunito"/>
                          <a:ea typeface="Nunito"/>
                          <a:cs typeface="Nunito"/>
                          <a:sym typeface="Nunito"/>
                        </a:rPr>
                        <a:t>°c</a:t>
                      </a:r>
                      <a:endParaRPr sz="1800"/>
                    </a:p>
                  </a:txBody>
                  <a:tcPr marT="91425" marB="91425" marR="91425" marL="91425"/>
                </a:tc>
              </a:tr>
              <a:tr h="381000">
                <a:tc>
                  <a:txBody>
                    <a:bodyPr/>
                    <a:lstStyle/>
                    <a:p>
                      <a:pPr indent="0" lvl="0" marL="0" rtl="0" algn="l">
                        <a:spcBef>
                          <a:spcPts val="0"/>
                        </a:spcBef>
                        <a:spcAft>
                          <a:spcPts val="0"/>
                        </a:spcAft>
                        <a:buNone/>
                      </a:pPr>
                      <a:r>
                        <a:rPr lang="en-US" sz="1800"/>
                        <a:t>mode of max controller temperatures</a:t>
                      </a:r>
                      <a:endParaRPr sz="1800"/>
                    </a:p>
                  </a:txBody>
                  <a:tcPr marT="91425" marB="91425" marR="91425" marL="91425"/>
                </a:tc>
                <a:tc>
                  <a:txBody>
                    <a:bodyPr/>
                    <a:lstStyle/>
                    <a:p>
                      <a:pPr indent="0" lvl="0" marL="0" rtl="0" algn="l">
                        <a:spcBef>
                          <a:spcPts val="0"/>
                        </a:spcBef>
                        <a:spcAft>
                          <a:spcPts val="0"/>
                        </a:spcAft>
                        <a:buNone/>
                      </a:pPr>
                      <a:r>
                        <a:rPr lang="en-US" sz="1800"/>
                        <a:t>50</a:t>
                      </a:r>
                      <a:r>
                        <a:rPr lang="en-US" sz="1800">
                          <a:solidFill>
                            <a:schemeClr val="dk1"/>
                          </a:solidFill>
                          <a:latin typeface="Nunito"/>
                          <a:ea typeface="Nunito"/>
                          <a:cs typeface="Nunito"/>
                          <a:sym typeface="Nunito"/>
                        </a:rPr>
                        <a:t>°c</a:t>
                      </a:r>
                      <a:endParaRPr sz="1800"/>
                    </a:p>
                  </a:txBody>
                  <a:tcPr marT="91425" marB="91425" marR="91425" marL="91425"/>
                </a:tc>
              </a:tr>
              <a:tr h="381000">
                <a:tc>
                  <a:txBody>
                    <a:bodyPr/>
                    <a:lstStyle/>
                    <a:p>
                      <a:pPr indent="0" lvl="0" marL="0" rtl="0" algn="l">
                        <a:spcBef>
                          <a:spcPts val="0"/>
                        </a:spcBef>
                        <a:spcAft>
                          <a:spcPts val="0"/>
                        </a:spcAft>
                        <a:buNone/>
                      </a:pPr>
                      <a:r>
                        <a:rPr lang="en-US" sz="1800"/>
                        <a:t>Count of KPs with at least 1 out of service case</a:t>
                      </a:r>
                      <a:endParaRPr sz="1800"/>
                    </a:p>
                  </a:txBody>
                  <a:tcPr marT="91425" marB="91425" marR="91425" marL="91425"/>
                </a:tc>
                <a:tc>
                  <a:txBody>
                    <a:bodyPr/>
                    <a:lstStyle/>
                    <a:p>
                      <a:pPr indent="0" lvl="0" marL="0" rtl="0" algn="l">
                        <a:spcBef>
                          <a:spcPts val="0"/>
                        </a:spcBef>
                        <a:spcAft>
                          <a:spcPts val="0"/>
                        </a:spcAft>
                        <a:buNone/>
                      </a:pPr>
                      <a:r>
                        <a:rPr lang="en-US" sz="1800"/>
                        <a:t>160</a:t>
                      </a:r>
                      <a:endParaRPr sz="1800"/>
                    </a:p>
                  </a:txBody>
                  <a:tcPr marT="91425" marB="91425" marR="91425" marL="91425"/>
                </a:tc>
              </a:tr>
            </a:tbl>
          </a:graphicData>
        </a:graphic>
      </p:graphicFrame>
      <p:sp>
        <p:nvSpPr>
          <p:cNvPr id="188" name="Google Shape;188;p22"/>
          <p:cNvSpPr txBox="1"/>
          <p:nvPr/>
        </p:nvSpPr>
        <p:spPr>
          <a:xfrm>
            <a:off x="991525" y="1265225"/>
            <a:ext cx="8345400" cy="4572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US" sz="1800"/>
              <a:t>All values below refer </a:t>
            </a:r>
            <a:r>
              <a:rPr lang="en-US" sz="1800" u="sng">
                <a:solidFill>
                  <a:schemeClr val="hlink"/>
                </a:solidFill>
                <a:hlinkClick r:id="rId3"/>
              </a:rPr>
              <a:t>data between 1/1/2020 and 4/1/2020</a:t>
            </a:r>
            <a:endParaRPr sz="1800"/>
          </a:p>
        </p:txBody>
      </p:sp>
      <p:sp>
        <p:nvSpPr>
          <p:cNvPr id="189" name="Google Shape;189;p22"/>
          <p:cNvSpPr txBox="1"/>
          <p:nvPr/>
        </p:nvSpPr>
        <p:spPr>
          <a:xfrm>
            <a:off x="991525" y="3995575"/>
            <a:ext cx="10248000" cy="18363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Font typeface="Nunito SemiBold"/>
              <a:buChar char="●"/>
            </a:pPr>
            <a:r>
              <a:rPr lang="en-US" sz="1800">
                <a:latin typeface="Nunito SemiBold"/>
                <a:ea typeface="Nunito SemiBold"/>
                <a:cs typeface="Nunito SemiBold"/>
                <a:sym typeface="Nunito SemiBold"/>
              </a:rPr>
              <a:t>The actual spike above threshold happens during a dispense in the period that the sunlight is striking the KP facade (attributed to the temperature of the inductor for the dispense actuators)</a:t>
            </a:r>
            <a:endParaRPr sz="1800">
              <a:latin typeface="Nunito SemiBold"/>
              <a:ea typeface="Nunito SemiBold"/>
              <a:cs typeface="Nunito SemiBold"/>
              <a:sym typeface="Nunito SemiBold"/>
            </a:endParaRPr>
          </a:p>
          <a:p>
            <a:pPr indent="-342900" lvl="0" marL="457200" rtl="0" algn="l">
              <a:lnSpc>
                <a:spcPct val="115000"/>
              </a:lnSpc>
              <a:spcBef>
                <a:spcPts val="0"/>
              </a:spcBef>
              <a:spcAft>
                <a:spcPts val="0"/>
              </a:spcAft>
              <a:buSzPts val="1800"/>
              <a:buFont typeface="Nunito SemiBold"/>
              <a:buChar char="●"/>
            </a:pPr>
            <a:r>
              <a:rPr lang="en-US" sz="1800">
                <a:latin typeface="Nunito SemiBold"/>
                <a:ea typeface="Nunito SemiBold"/>
                <a:cs typeface="Nunito SemiBold"/>
                <a:sym typeface="Nunito SemiBold"/>
              </a:rPr>
              <a:t>Bidii which is in the open and suffers the highest values (&gt;60</a:t>
            </a:r>
            <a:r>
              <a:rPr lang="en-US" sz="1800">
                <a:solidFill>
                  <a:schemeClr val="dk1"/>
                </a:solidFill>
                <a:latin typeface="Nunito"/>
                <a:ea typeface="Nunito"/>
                <a:cs typeface="Nunito"/>
                <a:sym typeface="Nunito"/>
              </a:rPr>
              <a:t>°c</a:t>
            </a:r>
            <a:r>
              <a:rPr lang="en-US" sz="1800">
                <a:latin typeface="Nunito SemiBold"/>
                <a:ea typeface="Nunito SemiBold"/>
                <a:cs typeface="Nunito SemiBold"/>
                <a:sym typeface="Nunito SemiBold"/>
              </a:rPr>
              <a:t>) does not have its out of service during dispenses as the rise due to sunlight is always very high</a:t>
            </a:r>
            <a:endParaRPr sz="1800">
              <a:latin typeface="Nunito SemiBold"/>
              <a:ea typeface="Nunito SemiBold"/>
              <a:cs typeface="Nunito SemiBold"/>
              <a:sym typeface="Nunito SemiBo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23"/>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Further Observations</a:t>
            </a:r>
            <a:endParaRPr/>
          </a:p>
        </p:txBody>
      </p:sp>
      <p:sp>
        <p:nvSpPr>
          <p:cNvPr id="196" name="Google Shape;196;p23"/>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graphicFrame>
        <p:nvGraphicFramePr>
          <p:cNvPr id="197" name="Google Shape;197;p23"/>
          <p:cNvGraphicFramePr/>
          <p:nvPr/>
        </p:nvGraphicFramePr>
        <p:xfrm>
          <a:off x="1045200" y="2492400"/>
          <a:ext cx="3000000" cy="3000000"/>
        </p:xfrm>
        <a:graphic>
          <a:graphicData uri="http://schemas.openxmlformats.org/drawingml/2006/table">
            <a:tbl>
              <a:tblPr>
                <a:noFill/>
                <a:tableStyleId>{E470F9E1-DDCB-4BE9-A0F4-098396A07058}</a:tableStyleId>
              </a:tblPr>
              <a:tblGrid>
                <a:gridCol w="5143500"/>
                <a:gridCol w="5143500"/>
              </a:tblGrid>
              <a:tr h="381000">
                <a:tc>
                  <a:txBody>
                    <a:bodyPr/>
                    <a:lstStyle/>
                    <a:p>
                      <a:pPr indent="0" lvl="0" marL="0" rtl="0" algn="l">
                        <a:spcBef>
                          <a:spcPts val="0"/>
                        </a:spcBef>
                        <a:spcAft>
                          <a:spcPts val="0"/>
                        </a:spcAft>
                        <a:buNone/>
                      </a:pPr>
                      <a:r>
                        <a:rPr lang="en-US" sz="1800"/>
                        <a:t>max tablet CPU temperature </a:t>
                      </a:r>
                      <a:endParaRPr sz="1800"/>
                    </a:p>
                  </a:txBody>
                  <a:tcPr marT="91425" marB="91425" marR="91425" marL="91425"/>
                </a:tc>
                <a:tc>
                  <a:txBody>
                    <a:bodyPr/>
                    <a:lstStyle/>
                    <a:p>
                      <a:pPr indent="0" lvl="0" marL="0" rtl="0" algn="l">
                        <a:spcBef>
                          <a:spcPts val="0"/>
                        </a:spcBef>
                        <a:spcAft>
                          <a:spcPts val="0"/>
                        </a:spcAft>
                        <a:buNone/>
                      </a:pPr>
                      <a:r>
                        <a:rPr lang="en-US" sz="1800"/>
                        <a:t>120</a:t>
                      </a:r>
                      <a:r>
                        <a:rPr lang="en-US" sz="1800">
                          <a:solidFill>
                            <a:schemeClr val="dk1"/>
                          </a:solidFill>
                          <a:latin typeface="Nunito"/>
                          <a:ea typeface="Nunito"/>
                          <a:cs typeface="Nunito"/>
                          <a:sym typeface="Nunito"/>
                        </a:rPr>
                        <a:t>°c</a:t>
                      </a:r>
                      <a:endParaRPr sz="1800"/>
                    </a:p>
                  </a:txBody>
                  <a:tcPr marT="91425" marB="91425" marR="91425" marL="91425"/>
                </a:tc>
              </a:tr>
              <a:tr h="381000">
                <a:tc>
                  <a:txBody>
                    <a:bodyPr/>
                    <a:lstStyle/>
                    <a:p>
                      <a:pPr indent="0" lvl="0" marL="0" rtl="0" algn="l">
                        <a:spcBef>
                          <a:spcPts val="0"/>
                        </a:spcBef>
                        <a:spcAft>
                          <a:spcPts val="0"/>
                        </a:spcAft>
                        <a:buNone/>
                      </a:pPr>
                      <a:r>
                        <a:rPr lang="en-US" sz="1800"/>
                        <a:t>mode of max tablet temperatures</a:t>
                      </a:r>
                      <a:endParaRPr sz="1800"/>
                    </a:p>
                  </a:txBody>
                  <a:tcPr marT="91425" marB="91425" marR="91425" marL="91425"/>
                </a:tc>
                <a:tc>
                  <a:txBody>
                    <a:bodyPr/>
                    <a:lstStyle/>
                    <a:p>
                      <a:pPr indent="0" lvl="0" marL="0" rtl="0" algn="l">
                        <a:spcBef>
                          <a:spcPts val="0"/>
                        </a:spcBef>
                        <a:spcAft>
                          <a:spcPts val="0"/>
                        </a:spcAft>
                        <a:buNone/>
                      </a:pPr>
                      <a:r>
                        <a:rPr lang="en-US" sz="1800"/>
                        <a:t>83</a:t>
                      </a:r>
                      <a:r>
                        <a:rPr lang="en-US" sz="1800">
                          <a:solidFill>
                            <a:schemeClr val="dk1"/>
                          </a:solidFill>
                          <a:latin typeface="Nunito"/>
                          <a:ea typeface="Nunito"/>
                          <a:cs typeface="Nunito"/>
                          <a:sym typeface="Nunito"/>
                        </a:rPr>
                        <a:t>°c</a:t>
                      </a:r>
                      <a:endParaRPr sz="1800"/>
                    </a:p>
                  </a:txBody>
                  <a:tcPr marT="91425" marB="91425" marR="91425" marL="91425"/>
                </a:tc>
              </a:tr>
              <a:tr h="381000">
                <a:tc>
                  <a:txBody>
                    <a:bodyPr/>
                    <a:lstStyle/>
                    <a:p>
                      <a:pPr indent="0" lvl="0" marL="0" rtl="0" algn="l">
                        <a:spcBef>
                          <a:spcPts val="0"/>
                        </a:spcBef>
                        <a:spcAft>
                          <a:spcPts val="0"/>
                        </a:spcAft>
                        <a:buNone/>
                      </a:pPr>
                      <a:r>
                        <a:rPr lang="en-US" sz="1800"/>
                        <a:t>Count of KPs with tablet temp above 83</a:t>
                      </a:r>
                      <a:r>
                        <a:rPr lang="en-US" sz="1800">
                          <a:solidFill>
                            <a:schemeClr val="dk1"/>
                          </a:solidFill>
                          <a:latin typeface="Nunito"/>
                          <a:ea typeface="Nunito"/>
                          <a:cs typeface="Nunito"/>
                          <a:sym typeface="Nunito"/>
                        </a:rPr>
                        <a:t>°c</a:t>
                      </a:r>
                      <a:endParaRPr sz="1800"/>
                    </a:p>
                  </a:txBody>
                  <a:tcPr marT="91425" marB="91425" marR="91425" marL="91425"/>
                </a:tc>
                <a:tc>
                  <a:txBody>
                    <a:bodyPr/>
                    <a:lstStyle/>
                    <a:p>
                      <a:pPr indent="0" lvl="0" marL="0" rtl="0" algn="l">
                        <a:spcBef>
                          <a:spcPts val="0"/>
                        </a:spcBef>
                        <a:spcAft>
                          <a:spcPts val="0"/>
                        </a:spcAft>
                        <a:buNone/>
                      </a:pPr>
                      <a:r>
                        <a:rPr lang="en-US" sz="1800"/>
                        <a:t>106</a:t>
                      </a:r>
                      <a:endParaRPr sz="1800"/>
                    </a:p>
                  </a:txBody>
                  <a:tcPr marT="91425" marB="91425" marR="91425" marL="91425"/>
                </a:tc>
              </a:tr>
            </a:tbl>
          </a:graphicData>
        </a:graphic>
      </p:graphicFrame>
      <p:sp>
        <p:nvSpPr>
          <p:cNvPr id="198" name="Google Shape;198;p23"/>
          <p:cNvSpPr txBox="1"/>
          <p:nvPr/>
        </p:nvSpPr>
        <p:spPr>
          <a:xfrm>
            <a:off x="991525" y="1265225"/>
            <a:ext cx="10287000" cy="457200"/>
          </a:xfrm>
          <a:prstGeom prst="rect">
            <a:avLst/>
          </a:prstGeom>
          <a:noFill/>
          <a:ln>
            <a:noFill/>
          </a:ln>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US" sz="2400"/>
              <a:t>The tablet CPU temperature is also affected by the exposure to sun rays</a:t>
            </a:r>
            <a:endParaRPr sz="2400"/>
          </a:p>
        </p:txBody>
      </p:sp>
      <p:sp>
        <p:nvSpPr>
          <p:cNvPr id="199" name="Google Shape;199;p23"/>
          <p:cNvSpPr txBox="1"/>
          <p:nvPr/>
        </p:nvSpPr>
        <p:spPr>
          <a:xfrm>
            <a:off x="875850" y="4366475"/>
            <a:ext cx="10625700" cy="1162200"/>
          </a:xfrm>
          <a:prstGeom prst="rect">
            <a:avLst/>
          </a:prstGeom>
          <a:noFill/>
          <a:ln>
            <a:noFill/>
          </a:ln>
        </p:spPr>
        <p:txBody>
          <a:bodyPr anchorCtr="0" anchor="t" bIns="91425" lIns="91425" spcFirstLastPara="1" rIns="91425" wrap="square" tIns="91425">
            <a:noAutofit/>
          </a:bodyPr>
          <a:lstStyle/>
          <a:p>
            <a:pPr indent="-381000" lvl="0" marL="457200" rtl="0" algn="l">
              <a:spcBef>
                <a:spcPts val="0"/>
              </a:spcBef>
              <a:spcAft>
                <a:spcPts val="0"/>
              </a:spcAft>
              <a:buClr>
                <a:schemeClr val="dk1"/>
              </a:buClr>
              <a:buSzPts val="2400"/>
              <a:buChar char="●"/>
            </a:pPr>
            <a:r>
              <a:rPr lang="en-US" sz="2400" u="sng">
                <a:solidFill>
                  <a:schemeClr val="hlink"/>
                </a:solidFill>
                <a:hlinkClick r:id="rId3"/>
              </a:rPr>
              <a:t>INC-14441</a:t>
            </a:r>
            <a:r>
              <a:rPr lang="en-US" sz="2400"/>
              <a:t> on Fresh Service reports the tablet screen of KP-0432 (of max tablet CPU temperature = 100</a:t>
            </a:r>
            <a:r>
              <a:rPr lang="en-US" sz="2400"/>
              <a:t>°c) to be going off and on mid dispense while also being unresponsive to touch</a:t>
            </a:r>
            <a:endParaRPr sz="2400">
              <a:solidFill>
                <a:schemeClr val="dk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24"/>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Recommendations</a:t>
            </a:r>
            <a:endParaRPr/>
          </a:p>
        </p:txBody>
      </p:sp>
      <p:sp>
        <p:nvSpPr>
          <p:cNvPr id="206" name="Google Shape;206;p24"/>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
        <p:nvSpPr>
          <p:cNvPr id="207" name="Google Shape;207;p24"/>
          <p:cNvSpPr txBox="1"/>
          <p:nvPr/>
        </p:nvSpPr>
        <p:spPr>
          <a:xfrm>
            <a:off x="991525" y="1265225"/>
            <a:ext cx="10533000" cy="4254300"/>
          </a:xfrm>
          <a:prstGeom prst="rect">
            <a:avLst/>
          </a:prstGeom>
          <a:noFill/>
          <a:ln>
            <a:noFill/>
          </a:ln>
        </p:spPr>
        <p:txBody>
          <a:bodyPr anchorCtr="0" anchor="t" bIns="91425" lIns="91425" spcFirstLastPara="1" rIns="91425" wrap="square" tIns="91425">
            <a:noAutofit/>
          </a:bodyPr>
          <a:lstStyle/>
          <a:p>
            <a:pPr indent="-406400" lvl="0" marL="457200" marR="0" rtl="0" algn="l">
              <a:lnSpc>
                <a:spcPct val="120000"/>
              </a:lnSpc>
              <a:spcBef>
                <a:spcPts val="1000"/>
              </a:spcBef>
              <a:spcAft>
                <a:spcPts val="0"/>
              </a:spcAft>
              <a:buClr>
                <a:schemeClr val="dk1"/>
              </a:buClr>
              <a:buSzPts val="2800"/>
              <a:buFont typeface="Nunito SemiBold"/>
              <a:buChar char="●"/>
            </a:pPr>
            <a:r>
              <a:rPr lang="en-US" sz="2800">
                <a:solidFill>
                  <a:schemeClr val="dk1"/>
                </a:solidFill>
                <a:latin typeface="Nunito"/>
                <a:ea typeface="Nunito"/>
                <a:cs typeface="Nunito"/>
                <a:sym typeface="Nunito"/>
              </a:rPr>
              <a:t>The Controller Temperature higher threshold (TCH) be set to 58°C </a:t>
            </a:r>
            <a:endParaRPr sz="2800">
              <a:solidFill>
                <a:schemeClr val="dk1"/>
              </a:solidFill>
              <a:latin typeface="Nunito"/>
              <a:ea typeface="Nunito"/>
              <a:cs typeface="Nunito"/>
              <a:sym typeface="Nunito"/>
            </a:endParaRPr>
          </a:p>
          <a:p>
            <a:pPr indent="-406400" lvl="0" marL="457200" marR="0" rtl="0" algn="l">
              <a:lnSpc>
                <a:spcPct val="120000"/>
              </a:lnSpc>
              <a:spcBef>
                <a:spcPts val="0"/>
              </a:spcBef>
              <a:spcAft>
                <a:spcPts val="0"/>
              </a:spcAft>
              <a:buClr>
                <a:schemeClr val="dk1"/>
              </a:buClr>
              <a:buSzPts val="2800"/>
              <a:buFont typeface="Nunito SemiBold"/>
              <a:buChar char="●"/>
            </a:pPr>
            <a:r>
              <a:rPr lang="en-US" sz="2800">
                <a:solidFill>
                  <a:schemeClr val="dk1"/>
                </a:solidFill>
                <a:latin typeface="Nunito"/>
                <a:ea typeface="Nunito"/>
                <a:cs typeface="Nunito"/>
                <a:sym typeface="Nunito"/>
              </a:rPr>
              <a:t>The KP at Shell Bidii be covered in a way that protects it from prolonged exposure to the sun. This applies to KPs that can’t be relocated too.</a:t>
            </a:r>
            <a:endParaRPr sz="2800">
              <a:solidFill>
                <a:schemeClr val="dk1"/>
              </a:solidFill>
              <a:latin typeface="Nunito"/>
              <a:ea typeface="Nunito"/>
              <a:cs typeface="Nunito"/>
              <a:sym typeface="Nunito"/>
            </a:endParaRPr>
          </a:p>
          <a:p>
            <a:pPr indent="-406400" lvl="0" marL="457200" marR="0" rtl="0" algn="l">
              <a:lnSpc>
                <a:spcPct val="120000"/>
              </a:lnSpc>
              <a:spcBef>
                <a:spcPts val="0"/>
              </a:spcBef>
              <a:spcAft>
                <a:spcPts val="0"/>
              </a:spcAft>
              <a:buClr>
                <a:schemeClr val="dk1"/>
              </a:buClr>
              <a:buSzPts val="2800"/>
              <a:buFont typeface="Nunito SemiBold"/>
              <a:buChar char="●"/>
            </a:pPr>
            <a:r>
              <a:rPr lang="en-US" sz="2800">
                <a:solidFill>
                  <a:schemeClr val="dk1"/>
                </a:solidFill>
                <a:latin typeface="Nunito"/>
                <a:ea typeface="Nunito"/>
                <a:cs typeface="Nunito"/>
                <a:sym typeface="Nunito"/>
              </a:rPr>
              <a:t>KPs that can be relocated</a:t>
            </a:r>
            <a:r>
              <a:rPr lang="en-US" sz="2800">
                <a:solidFill>
                  <a:schemeClr val="dk1"/>
                </a:solidFill>
                <a:latin typeface="Nunito"/>
                <a:ea typeface="Nunito"/>
                <a:cs typeface="Nunito"/>
                <a:sym typeface="Nunito"/>
              </a:rPr>
              <a:t> within the agent shop to be relocated to protect the tablet from registering temperatures above 100°C</a:t>
            </a:r>
            <a:endParaRPr sz="2800">
              <a:solidFill>
                <a:schemeClr val="dk1"/>
              </a:solidFill>
              <a:latin typeface="Nunito"/>
              <a:ea typeface="Nunito"/>
              <a:cs typeface="Nunito"/>
              <a:sym typeface="Nunito"/>
            </a:endParaRPr>
          </a:p>
        </p:txBody>
      </p:sp>
    </p:spTree>
  </p:cSld>
  <p:clrMapOvr>
    <a:masterClrMapping/>
  </p:clrMapOvr>
</p:sld>
</file>

<file path=ppt/theme/theme1.xml><?xml version="1.0" encoding="utf-8"?>
<a:theme xmlns:a="http://schemas.openxmlformats.org/drawingml/2006/main" xmlns:r="http://schemas.openxmlformats.org/officeDocument/2006/relationships" name="KOKO Corporate Layout (2019)">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